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 Black"/>
      <p:bold r:id="rId16"/>
      <p:boldItalic r:id="rId17"/>
    </p:embeddedFont>
    <p:embeddedFont>
      <p:font typeface="Roboto Thin"/>
      <p:regular r:id="rId18"/>
      <p:bold r:id="rId19"/>
      <p:italic r:id="rId20"/>
      <p:boldItalic r:id="rId21"/>
    </p:embeddedFont>
    <p:embeddedFont>
      <p:font typeface="Roboto"/>
      <p:regular r:id="rId22"/>
      <p:bold r:id="rId23"/>
      <p:italic r:id="rId24"/>
      <p:boldItalic r:id="rId25"/>
    </p:embeddedFont>
    <p:embeddedFont>
      <p:font typeface="Didact Gothic"/>
      <p:regular r:id="rId26"/>
    </p:embeddedFont>
    <p:embeddedFont>
      <p:font typeface="Roboto Mono Thin"/>
      <p:regular r:id="rId27"/>
      <p:bold r:id="rId28"/>
      <p:italic r:id="rId29"/>
      <p:boldItalic r:id="rId30"/>
    </p:embeddedFont>
    <p:embeddedFont>
      <p:font typeface="Roboto Light"/>
      <p:regular r:id="rId31"/>
      <p:bold r:id="rId32"/>
      <p:italic r:id="rId33"/>
      <p:boldItalic r:id="rId34"/>
    </p:embeddedFont>
    <p:embeddedFont>
      <p:font typeface="Bree Serif"/>
      <p:regular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hQErzfdtZpt+QqcL9l4btE9Z0X+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BEB8C0A-91FC-4144-AC62-054BC14E56E5}">
  <a:tblStyle styleId="{9BEB8C0A-91FC-4144-AC62-054BC14E56E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  <a:tblStyle styleId="{2385F059-2133-4D27-99F3-EC5C25EB428F}" styleName="Table_1">
    <a:wholeTbl>
      <a:tcTxStyle b="off" i="off">
        <a:font>
          <a:latin typeface="Arial"/>
          <a:ea typeface="Arial"/>
          <a:cs typeface="Arial"/>
        </a:font>
        <a:srgbClr val="000000"/>
      </a:tcTx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italic.fntdata"/><Relationship Id="rId22" Type="http://schemas.openxmlformats.org/officeDocument/2006/relationships/font" Target="fonts/Roboto-regular.fntdata"/><Relationship Id="rId21" Type="http://schemas.openxmlformats.org/officeDocument/2006/relationships/font" Target="fonts/RobotoThin-boldItalic.fntdata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idactGothic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RobotoMonoThin-bold.fntdata"/><Relationship Id="rId27" Type="http://schemas.openxmlformats.org/officeDocument/2006/relationships/font" Target="fonts/RobotoMonoThin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Thin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Light-regular.fntdata"/><Relationship Id="rId30" Type="http://schemas.openxmlformats.org/officeDocument/2006/relationships/font" Target="fonts/RobotoMonoThin-boldItalic.fntdata"/><Relationship Id="rId11" Type="http://schemas.openxmlformats.org/officeDocument/2006/relationships/slide" Target="slides/slide6.xml"/><Relationship Id="rId33" Type="http://schemas.openxmlformats.org/officeDocument/2006/relationships/font" Target="fonts/RobotoLight-italic.fntdata"/><Relationship Id="rId10" Type="http://schemas.openxmlformats.org/officeDocument/2006/relationships/slide" Target="slides/slide5.xml"/><Relationship Id="rId32" Type="http://schemas.openxmlformats.org/officeDocument/2006/relationships/font" Target="fonts/RobotoLight-bold.fntdata"/><Relationship Id="rId13" Type="http://schemas.openxmlformats.org/officeDocument/2006/relationships/slide" Target="slides/slide8.xml"/><Relationship Id="rId35" Type="http://schemas.openxmlformats.org/officeDocument/2006/relationships/font" Target="fonts/BreeSerif-regular.fntdata"/><Relationship Id="rId12" Type="http://schemas.openxmlformats.org/officeDocument/2006/relationships/slide" Target="slides/slide7.xml"/><Relationship Id="rId34" Type="http://schemas.openxmlformats.org/officeDocument/2006/relationships/font" Target="fonts/RobotoLight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font" Target="fonts/RobotoBlack-boldItalic.fntdata"/><Relationship Id="rId16" Type="http://schemas.openxmlformats.org/officeDocument/2006/relationships/font" Target="fonts/RobotoBlack-bold.fntdata"/><Relationship Id="rId19" Type="http://schemas.openxmlformats.org/officeDocument/2006/relationships/font" Target="fonts/RobotoThin-bold.fntdata"/><Relationship Id="rId18" Type="http://schemas.openxmlformats.org/officeDocument/2006/relationships/font" Target="fonts/RobotoThin-regular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6" name="Google Shape;11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2ae106d0d19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2" name="Google Shape;702;g2ae106d0d19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0" name="Google Shape;310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29" name="Google Shape;42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9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Google Shape;51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1" name="Google Shape;51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8" name="Google Shape;518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01" name="Google Shape;601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2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4" name="Google Shape;684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ae106d0d19_0_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ae106d0d19_0_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PENING TITLE" type="title">
  <p:cSld name="TITLE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5"/>
          <p:cNvSpPr txBox="1"/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b="0" sz="30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1" name="Google Shape;11;p25"/>
          <p:cNvSpPr txBox="1"/>
          <p:nvPr>
            <p:ph idx="1" type="subTitle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2" name="Google Shape;12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">
  <p:cSld name="TITLE_1_1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34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 ">
  <p:cSld name="TITLE_1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5"/>
          <p:cNvSpPr txBox="1"/>
          <p:nvPr>
            <p:ph idx="1" type="subTitle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83" name="Google Shape;83;p35"/>
          <p:cNvSpPr txBox="1"/>
          <p:nvPr>
            <p:ph idx="2" type="subTitle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84" name="Google Shape;84;p35"/>
          <p:cNvSpPr txBox="1"/>
          <p:nvPr>
            <p:ph idx="3" type="subTitle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/>
        </p:txBody>
      </p:sp>
      <p:sp>
        <p:nvSpPr>
          <p:cNvPr id="85" name="Google Shape;85;p35"/>
          <p:cNvSpPr txBox="1"/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6" name="Google Shape;86;p35"/>
          <p:cNvSpPr txBox="1"/>
          <p:nvPr>
            <p:ph idx="4" type="ctrTitle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7" name="Google Shape;87;p35"/>
          <p:cNvSpPr txBox="1"/>
          <p:nvPr>
            <p:ph idx="5" type="ctrTitle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b="0" sz="90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88" name="Google Shape;88;p35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GRAPHIC">
  <p:cSld name="TITLE_1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36"/>
          <p:cNvSpPr txBox="1"/>
          <p:nvPr>
            <p:ph type="ctrTitle"/>
          </p:nvPr>
        </p:nvSpPr>
        <p:spPr>
          <a:xfrm>
            <a:off x="5822506" y="25195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92" name="Google Shape;92;p36"/>
          <p:cNvSpPr txBox="1"/>
          <p:nvPr>
            <p:ph idx="2" type="ctrTitle"/>
          </p:nvPr>
        </p:nvSpPr>
        <p:spPr>
          <a:xfrm>
            <a:off x="5822506" y="394341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93" name="Google Shape;93;p36"/>
          <p:cNvSpPr txBox="1"/>
          <p:nvPr>
            <p:ph idx="3" type="ctrTitle"/>
          </p:nvPr>
        </p:nvSpPr>
        <p:spPr>
          <a:xfrm>
            <a:off x="5822506" y="3231488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Font typeface="Roboto Black"/>
              <a:buNone/>
              <a:defRPr b="0" sz="11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94" name="Google Shape;94;p36"/>
          <p:cNvSpPr txBox="1"/>
          <p:nvPr>
            <p:ph idx="4" type="title"/>
          </p:nvPr>
        </p:nvSpPr>
        <p:spPr>
          <a:xfrm>
            <a:off x="5822506" y="1971825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95" name="Google Shape;95;p36"/>
          <p:cNvSpPr txBox="1"/>
          <p:nvPr>
            <p:ph idx="5" type="title"/>
          </p:nvPr>
        </p:nvSpPr>
        <p:spPr>
          <a:xfrm>
            <a:off x="5822506" y="2712375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96" name="Google Shape;96;p36"/>
          <p:cNvSpPr txBox="1"/>
          <p:nvPr>
            <p:ph idx="6" type="title"/>
          </p:nvPr>
        </p:nvSpPr>
        <p:spPr>
          <a:xfrm>
            <a:off x="5822506" y="344220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97" name="Google Shape;97;p36"/>
          <p:cNvSpPr txBox="1"/>
          <p:nvPr>
            <p:ph idx="7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8" name="Google Shape;98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IMAGE 2">
  <p:cSld name="TITLE_1_1_1_2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7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1" name="Google Shape;101;p3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REDITS">
  <p:cSld name="TITLE_1_1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38"/>
          <p:cNvSpPr/>
          <p:nvPr/>
        </p:nvSpPr>
        <p:spPr>
          <a:xfrm>
            <a:off x="-349375" y="1621200"/>
            <a:ext cx="6832200" cy="2937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38"/>
          <p:cNvSpPr txBox="1"/>
          <p:nvPr>
            <p:ph idx="1" type="body"/>
          </p:nvPr>
        </p:nvSpPr>
        <p:spPr>
          <a:xfrm>
            <a:off x="810000" y="21690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1pPr>
            <a:lvl2pPr indent="-2921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2pPr>
            <a:lvl3pPr indent="-2921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3pPr>
            <a:lvl4pPr indent="-2921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4pPr>
            <a:lvl5pPr indent="-2921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5pPr>
            <a:lvl6pPr indent="-2921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6pPr>
            <a:lvl7pPr indent="-2921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●"/>
              <a:defRPr sz="1000">
                <a:solidFill>
                  <a:srgbClr val="161234"/>
                </a:solidFill>
              </a:defRPr>
            </a:lvl7pPr>
            <a:lvl8pPr indent="-2921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61234"/>
              </a:buClr>
              <a:buSzPts val="1000"/>
              <a:buChar char="○"/>
              <a:defRPr sz="1000">
                <a:solidFill>
                  <a:srgbClr val="161234"/>
                </a:solidFill>
              </a:defRPr>
            </a:lvl8pPr>
            <a:lvl9pPr indent="-2921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61234"/>
              </a:buClr>
              <a:buSzPts val="1000"/>
              <a:buChar char="■"/>
              <a:defRPr sz="10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105" name="Google Shape;105;p38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3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61234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SOURCES">
  <p:cSld name="TITLE_1_1_2_1_1_1">
    <p:bg>
      <p:bgPr>
        <a:solidFill>
          <a:schemeClr val="accent1"/>
        </a:solidFill>
      </p:bgPr>
    </p:bg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9"/>
          <p:cNvSpPr/>
          <p:nvPr/>
        </p:nvSpPr>
        <p:spPr>
          <a:xfrm>
            <a:off x="-349375" y="1287500"/>
            <a:ext cx="6832200" cy="3607200"/>
          </a:xfrm>
          <a:prstGeom prst="rect">
            <a:avLst/>
          </a:pr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39"/>
          <p:cNvSpPr txBox="1"/>
          <p:nvPr>
            <p:ph idx="1" type="body"/>
          </p:nvPr>
        </p:nvSpPr>
        <p:spPr>
          <a:xfrm>
            <a:off x="810000" y="14781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794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1pPr>
            <a:lvl2pPr indent="-2794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2pPr>
            <a:lvl3pPr indent="-2794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3pPr>
            <a:lvl4pPr indent="-2794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4pPr>
            <a:lvl5pPr indent="-2794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5pPr>
            <a:lvl6pPr indent="-2794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6pPr>
            <a:lvl7pPr indent="-2794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●"/>
              <a:defRPr sz="800">
                <a:solidFill>
                  <a:srgbClr val="1EFFC1"/>
                </a:solidFill>
              </a:defRPr>
            </a:lvl7pPr>
            <a:lvl8pPr indent="-2794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1EFFC1"/>
              </a:buClr>
              <a:buSzPts val="800"/>
              <a:buChar char="○"/>
              <a:defRPr sz="800">
                <a:solidFill>
                  <a:srgbClr val="1EFFC1"/>
                </a:solidFill>
              </a:defRPr>
            </a:lvl8pPr>
            <a:lvl9pPr indent="-2794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1EFFC1"/>
              </a:buClr>
              <a:buSzPts val="800"/>
              <a:buChar char="■"/>
              <a:defRPr sz="800">
                <a:solidFill>
                  <a:srgbClr val="1EFFC1"/>
                </a:solidFill>
              </a:defRPr>
            </a:lvl9pPr>
          </a:lstStyle>
          <a:p/>
        </p:txBody>
      </p:sp>
      <p:sp>
        <p:nvSpPr>
          <p:cNvPr id="110" name="Google Shape;110;p39"/>
          <p:cNvSpPr txBox="1"/>
          <p:nvPr>
            <p:ph type="ctrTitle"/>
          </p:nvPr>
        </p:nvSpPr>
        <p:spPr>
          <a:xfrm>
            <a:off x="892325" y="644550"/>
            <a:ext cx="7940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3000"/>
              <a:buFont typeface="Roboto Black"/>
              <a:buNone/>
              <a:defRPr b="0" sz="3000">
                <a:solidFill>
                  <a:srgbClr val="161234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234"/>
              </a:buClr>
              <a:buSzPts val="5200"/>
              <a:buNone/>
              <a:defRPr sz="5200">
                <a:solidFill>
                  <a:srgbClr val="161234"/>
                </a:solidFill>
              </a:defRPr>
            </a:lvl9pPr>
          </a:lstStyle>
          <a:p/>
        </p:txBody>
      </p:sp>
      <p:sp>
        <p:nvSpPr>
          <p:cNvPr id="111" name="Google Shape;111;p3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1EFFC1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1">
  <p:cSld name="TITLE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8"/>
          <p:cNvSpPr txBox="1"/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15" name="Google Shape;15;p28"/>
          <p:cNvSpPr txBox="1"/>
          <p:nvPr>
            <p:ph idx="2" type="ctrTitle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16" name="Google Shape;16;p28"/>
          <p:cNvSpPr txBox="1"/>
          <p:nvPr>
            <p:ph idx="3" type="ctrTitle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17" name="Google Shape;17;p28"/>
          <p:cNvSpPr txBox="1"/>
          <p:nvPr>
            <p:ph idx="4" type="ctrTitle"/>
          </p:nvPr>
        </p:nvSpPr>
        <p:spPr>
          <a:xfrm>
            <a:off x="998325" y="644550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18" name="Google Shape;18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+ INFOGRAPHY">
  <p:cSld name="TITLE_1_1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29"/>
          <p:cNvSpPr txBox="1"/>
          <p:nvPr>
            <p:ph idx="1" type="subTitle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1" name="Google Shape;21;p29"/>
          <p:cNvSpPr txBox="1"/>
          <p:nvPr>
            <p:ph idx="2" type="subTitle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29"/>
          <p:cNvSpPr txBox="1"/>
          <p:nvPr>
            <p:ph idx="3" type="subTitle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3" name="Google Shape;23;p29"/>
          <p:cNvSpPr txBox="1"/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4" name="Google Shape;24;p29"/>
          <p:cNvSpPr txBox="1"/>
          <p:nvPr>
            <p:ph idx="4" type="ctrTitle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5" name="Google Shape;25;p29"/>
          <p:cNvSpPr txBox="1"/>
          <p:nvPr>
            <p:ph idx="5" type="ctrTitle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b="0" sz="1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26" name="Google Shape;26;p29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7" name="Google Shape;27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TITLE_1_1_1_2_2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0"/>
          <p:cNvSpPr/>
          <p:nvPr/>
        </p:nvSpPr>
        <p:spPr>
          <a:xfrm>
            <a:off x="3681325" y="543450"/>
            <a:ext cx="5803500" cy="40566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1EFFC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30"/>
          <p:cNvSpPr txBox="1"/>
          <p:nvPr>
            <p:ph type="ctrTitle"/>
          </p:nvPr>
        </p:nvSpPr>
        <p:spPr>
          <a:xfrm>
            <a:off x="3986575" y="1429225"/>
            <a:ext cx="35781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3000"/>
              <a:buFont typeface="Roboto Black"/>
              <a:buNone/>
              <a:defRPr b="0" sz="3000">
                <a:solidFill>
                  <a:srgbClr val="0E2A47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31" name="Google Shape;31;p30"/>
          <p:cNvSpPr txBox="1"/>
          <p:nvPr>
            <p:ph idx="1" type="subTitle"/>
          </p:nvPr>
        </p:nvSpPr>
        <p:spPr>
          <a:xfrm>
            <a:off x="3986575" y="2421700"/>
            <a:ext cx="4470900" cy="187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000"/>
              <a:buNone/>
              <a:defRPr sz="1000">
                <a:solidFill>
                  <a:srgbClr val="0E2A47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900"/>
              <a:buFont typeface="Roboto Thin"/>
              <a:buNone/>
              <a:defRPr sz="900">
                <a:solidFill>
                  <a:srgbClr val="0E2A47"/>
                </a:solidFill>
                <a:latin typeface="Roboto Thin"/>
                <a:ea typeface="Roboto Thin"/>
                <a:cs typeface="Roboto Thin"/>
                <a:sym typeface="Roboto Thin"/>
              </a:defRPr>
            </a:lvl9pPr>
          </a:lstStyle>
          <a:p/>
        </p:txBody>
      </p:sp>
      <p:sp>
        <p:nvSpPr>
          <p:cNvPr id="32" name="Google Shape;32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">
  <p:cSld name="TITLE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/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5" name="Google Shape;35;p26"/>
          <p:cNvSpPr txBox="1"/>
          <p:nvPr>
            <p:ph idx="1" type="subTitle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36" name="Google Shape;36;p26"/>
          <p:cNvSpPr txBox="1"/>
          <p:nvPr>
            <p:ph idx="2" type="title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7" name="Google Shape;37;p26"/>
          <p:cNvSpPr txBox="1"/>
          <p:nvPr>
            <p:ph idx="3" type="subTitle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38" name="Google Shape;38;p26"/>
          <p:cNvSpPr txBox="1"/>
          <p:nvPr>
            <p:ph idx="4" type="title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39" name="Google Shape;39;p26"/>
          <p:cNvSpPr txBox="1"/>
          <p:nvPr>
            <p:ph idx="5" type="subTitle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40" name="Google Shape;40;p26"/>
          <p:cNvSpPr txBox="1"/>
          <p:nvPr>
            <p:ph idx="6" type="title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1" name="Google Shape;41;p26"/>
          <p:cNvSpPr txBox="1"/>
          <p:nvPr>
            <p:ph idx="7" type="subTitle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42" name="Google Shape;42;p26"/>
          <p:cNvSpPr txBox="1"/>
          <p:nvPr>
            <p:ph idx="8" type="title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3" name="Google Shape;43;p26"/>
          <p:cNvSpPr txBox="1"/>
          <p:nvPr>
            <p:ph idx="9" type="subTitle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44" name="Google Shape;44;p26"/>
          <p:cNvSpPr txBox="1"/>
          <p:nvPr>
            <p:ph idx="13" type="title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5" name="Google Shape;45;p26"/>
          <p:cNvSpPr txBox="1"/>
          <p:nvPr>
            <p:ph idx="14" type="subTitle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/>
        </p:txBody>
      </p:sp>
      <p:sp>
        <p:nvSpPr>
          <p:cNvPr id="46" name="Google Shape;46;p26"/>
          <p:cNvSpPr txBox="1"/>
          <p:nvPr>
            <p:ph idx="15" type="title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b="0" sz="240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7" name="Google Shape;47;p26"/>
          <p:cNvSpPr txBox="1"/>
          <p:nvPr>
            <p:ph idx="16" type="ctrTitle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8" name="Google Shape;48;p26"/>
          <p:cNvSpPr txBox="1"/>
          <p:nvPr>
            <p:ph idx="17" type="ctrTitle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49" name="Google Shape;49;p26"/>
          <p:cNvSpPr txBox="1"/>
          <p:nvPr>
            <p:ph idx="18" type="ctrTitle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0" name="Google Shape;50;p26"/>
          <p:cNvSpPr txBox="1"/>
          <p:nvPr>
            <p:ph idx="19" type="ctrTitle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1" name="Google Shape;51;p26"/>
          <p:cNvSpPr txBox="1"/>
          <p:nvPr>
            <p:ph idx="20" type="ctrTitle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2" name="Google Shape;52;p26"/>
          <p:cNvSpPr txBox="1"/>
          <p:nvPr>
            <p:ph idx="21" type="ctrTitle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53" name="Google Shape;5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TEXT + IMAGE">
  <p:cSld name="TITLE_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7"/>
          <p:cNvSpPr txBox="1"/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b="0" sz="36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56" name="Google Shape;56;p27"/>
          <p:cNvSpPr txBox="1"/>
          <p:nvPr>
            <p:ph idx="1" type="subTitle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Thin"/>
              <a:buNone/>
              <a:defRPr sz="1200">
                <a:solidFill>
                  <a:srgbClr val="FFFFFF"/>
                </a:solidFill>
                <a:latin typeface="Roboto Mono Thin"/>
                <a:ea typeface="Roboto Mono Thin"/>
                <a:cs typeface="Roboto Mono Thin"/>
                <a:sym typeface="Roboto Mono Thin"/>
              </a:defRPr>
            </a:lvl9pPr>
          </a:lstStyle>
          <a:p/>
        </p:txBody>
      </p:sp>
      <p:sp>
        <p:nvSpPr>
          <p:cNvPr id="57" name="Google Shape;57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">
  <p:cSld name="TITLE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1"/>
          <p:cNvSpPr txBox="1"/>
          <p:nvPr>
            <p:ph idx="1" type="subTitle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0" name="Google Shape;60;p31"/>
          <p:cNvSpPr txBox="1"/>
          <p:nvPr>
            <p:ph idx="2" type="subTitle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1" name="Google Shape;61;p31"/>
          <p:cNvSpPr txBox="1"/>
          <p:nvPr>
            <p:ph idx="3" type="subTitle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2" name="Google Shape;62;p31"/>
          <p:cNvSpPr txBox="1"/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3" name="Google Shape;63;p31"/>
          <p:cNvSpPr txBox="1"/>
          <p:nvPr>
            <p:ph idx="4" type="ctrTitle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4" name="Google Shape;64;p31"/>
          <p:cNvSpPr txBox="1"/>
          <p:nvPr>
            <p:ph idx="5" type="ctrTitle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b="0" sz="12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65" name="Google Shape;65;p31"/>
          <p:cNvSpPr txBox="1"/>
          <p:nvPr>
            <p:ph idx="6"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66" name="Google Shape;66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2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32"/>
          <p:cNvSpPr/>
          <p:nvPr/>
        </p:nvSpPr>
        <p:spPr>
          <a:xfrm>
            <a:off x="2080188" y="1291650"/>
            <a:ext cx="4910700" cy="2560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32"/>
          <p:cNvSpPr txBox="1"/>
          <p:nvPr>
            <p:ph type="ctrTitle"/>
          </p:nvPr>
        </p:nvSpPr>
        <p:spPr>
          <a:xfrm>
            <a:off x="2770350" y="1558300"/>
            <a:ext cx="3530400" cy="1940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5200"/>
              <a:buNone/>
              <a:defRPr sz="5200">
                <a:solidFill>
                  <a:srgbClr val="0E2A47"/>
                </a:solidFill>
              </a:defRPr>
            </a:lvl9pPr>
          </a:lstStyle>
          <a:p/>
        </p:txBody>
      </p:sp>
      <p:sp>
        <p:nvSpPr>
          <p:cNvPr id="70" name="Google Shape;70;p32"/>
          <p:cNvSpPr txBox="1"/>
          <p:nvPr>
            <p:ph idx="1" type="subTitle"/>
          </p:nvPr>
        </p:nvSpPr>
        <p:spPr>
          <a:xfrm>
            <a:off x="2806800" y="1757550"/>
            <a:ext cx="3457500" cy="142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800"/>
              <a:buNone/>
              <a:defRPr>
                <a:solidFill>
                  <a:srgbClr val="0E2A47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None/>
              <a:defRPr sz="1200">
                <a:solidFill>
                  <a:srgbClr val="0E2A47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E2A47"/>
              </a:buClr>
              <a:buSzPts val="1200"/>
              <a:buFont typeface="Didact Gothic"/>
              <a:buNone/>
              <a:defRPr sz="1200">
                <a:solidFill>
                  <a:srgbClr val="0E2A47"/>
                </a:solidFill>
                <a:latin typeface="Didact Gothic"/>
                <a:ea typeface="Didact Gothic"/>
                <a:cs typeface="Didact Gothic"/>
                <a:sym typeface="Didact Gothic"/>
              </a:defRPr>
            </a:lvl9pPr>
          </a:lstStyle>
          <a:p/>
        </p:txBody>
      </p:sp>
      <p:sp>
        <p:nvSpPr>
          <p:cNvPr id="71" name="Google Shape;71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COLUMNS 2">
  <p:cSld name="TITLE_1_1_1_1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3"/>
          <p:cNvSpPr txBox="1"/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4" name="Google Shape;74;p33"/>
          <p:cNvSpPr txBox="1"/>
          <p:nvPr>
            <p:ph idx="2" type="ctrTitle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5" name="Google Shape;75;p33"/>
          <p:cNvSpPr txBox="1"/>
          <p:nvPr>
            <p:ph idx="3" type="ctrTitle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b="0" sz="110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/>
        </p:txBody>
      </p:sp>
      <p:sp>
        <p:nvSpPr>
          <p:cNvPr id="76" name="Google Shape;76;p33"/>
          <p:cNvSpPr txBox="1"/>
          <p:nvPr>
            <p:ph idx="4" type="ctrTitle"/>
          </p:nvPr>
        </p:nvSpPr>
        <p:spPr>
          <a:xfrm>
            <a:off x="256200" y="637927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b="0" sz="30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7" name="Google Shape;77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4"/>
          <p:cNvSpPr txBox="1"/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b="0" i="0" sz="2800" u="none" cap="none" strike="noStrik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b="1" i="0" sz="2800" u="none" cap="none" strike="noStrik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/>
        </p:txBody>
      </p:sp>
      <p:sp>
        <p:nvSpPr>
          <p:cNvPr id="7" name="Google Shape;7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b="0" i="0" sz="18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b="0" i="0" sz="14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/>
        </p:txBody>
      </p:sp>
      <p:sp>
        <p:nvSpPr>
          <p:cNvPr id="8" name="Google Shape;8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7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"/>
          <p:cNvSpPr txBox="1"/>
          <p:nvPr>
            <p:ph type="ctrTitle"/>
          </p:nvPr>
        </p:nvSpPr>
        <p:spPr>
          <a:xfrm>
            <a:off x="4775375" y="1121913"/>
            <a:ext cx="3129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4500">
                <a:solidFill>
                  <a:schemeClr val="accent1"/>
                </a:solidFill>
              </a:rPr>
              <a:t>AuraSky</a:t>
            </a:r>
            <a:endParaRPr sz="4500">
              <a:solidFill>
                <a:schemeClr val="accent1"/>
              </a:solidFill>
            </a:endParaRPr>
          </a:p>
        </p:txBody>
      </p:sp>
      <p:sp>
        <p:nvSpPr>
          <p:cNvPr id="119" name="Google Shape;119;p1"/>
          <p:cNvSpPr txBox="1"/>
          <p:nvPr>
            <p:ph idx="1" type="subTitle"/>
          </p:nvPr>
        </p:nvSpPr>
        <p:spPr>
          <a:xfrm>
            <a:off x="4775375" y="1633050"/>
            <a:ext cx="40065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s" sz="2000"/>
              <a:t>The NFT Marketplace - Group 05</a:t>
            </a:r>
            <a:endParaRPr sz="2000"/>
          </a:p>
        </p:txBody>
      </p:sp>
      <p:sp>
        <p:nvSpPr>
          <p:cNvPr id="120" name="Google Shape;120;p1"/>
          <p:cNvSpPr/>
          <p:nvPr/>
        </p:nvSpPr>
        <p:spPr>
          <a:xfrm>
            <a:off x="2238757" y="4488644"/>
            <a:ext cx="816022" cy="427879"/>
          </a:xfrm>
          <a:custGeom>
            <a:rect b="b" l="l" r="r" t="t"/>
            <a:pathLst>
              <a:path extrusionOk="0" h="17832" w="34008">
                <a:moveTo>
                  <a:pt x="4203" y="0"/>
                </a:moveTo>
                <a:cubicBezTo>
                  <a:pt x="1847" y="0"/>
                  <a:pt x="0" y="1847"/>
                  <a:pt x="0" y="4203"/>
                </a:cubicBezTo>
                <a:lnTo>
                  <a:pt x="0" y="13629"/>
                </a:lnTo>
                <a:cubicBezTo>
                  <a:pt x="0" y="15921"/>
                  <a:pt x="1847" y="17832"/>
                  <a:pt x="4203" y="17832"/>
                </a:cubicBezTo>
                <a:lnTo>
                  <a:pt x="29804" y="17832"/>
                </a:lnTo>
                <a:cubicBezTo>
                  <a:pt x="32160" y="17832"/>
                  <a:pt x="34007" y="15921"/>
                  <a:pt x="34007" y="13629"/>
                </a:cubicBezTo>
                <a:lnTo>
                  <a:pt x="34007" y="4203"/>
                </a:lnTo>
                <a:cubicBezTo>
                  <a:pt x="34007" y="1847"/>
                  <a:pt x="32160" y="0"/>
                  <a:pt x="2980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1"/>
          <p:cNvSpPr/>
          <p:nvPr/>
        </p:nvSpPr>
        <p:spPr>
          <a:xfrm>
            <a:off x="3470397" y="1215078"/>
            <a:ext cx="406499" cy="127245"/>
          </a:xfrm>
          <a:custGeom>
            <a:rect b="b" l="l" r="r" t="t"/>
            <a:pathLst>
              <a:path extrusionOk="0" h="5303" w="16941">
                <a:moveTo>
                  <a:pt x="8470" y="0"/>
                </a:moveTo>
                <a:cubicBezTo>
                  <a:pt x="5413" y="0"/>
                  <a:pt x="2357" y="1131"/>
                  <a:pt x="0" y="3392"/>
                </a:cubicBezTo>
                <a:lnTo>
                  <a:pt x="1783" y="5302"/>
                </a:lnTo>
                <a:cubicBezTo>
                  <a:pt x="3662" y="3487"/>
                  <a:pt x="6082" y="2580"/>
                  <a:pt x="8502" y="2580"/>
                </a:cubicBezTo>
                <a:cubicBezTo>
                  <a:pt x="10922" y="2580"/>
                  <a:pt x="13342" y="3487"/>
                  <a:pt x="15221" y="5302"/>
                </a:cubicBezTo>
                <a:lnTo>
                  <a:pt x="16940" y="3392"/>
                </a:lnTo>
                <a:cubicBezTo>
                  <a:pt x="14584" y="1131"/>
                  <a:pt x="11527" y="0"/>
                  <a:pt x="847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1"/>
          <p:cNvSpPr/>
          <p:nvPr/>
        </p:nvSpPr>
        <p:spPr>
          <a:xfrm>
            <a:off x="3559034" y="1342660"/>
            <a:ext cx="229224" cy="91349"/>
          </a:xfrm>
          <a:custGeom>
            <a:rect b="b" l="l" r="r" t="t"/>
            <a:pathLst>
              <a:path extrusionOk="0" h="3807" w="9553">
                <a:moveTo>
                  <a:pt x="4752" y="1"/>
                </a:moveTo>
                <a:cubicBezTo>
                  <a:pt x="3025" y="1"/>
                  <a:pt x="1306" y="654"/>
                  <a:pt x="0" y="1959"/>
                </a:cubicBezTo>
                <a:lnTo>
                  <a:pt x="1783" y="3806"/>
                </a:lnTo>
                <a:cubicBezTo>
                  <a:pt x="2611" y="3010"/>
                  <a:pt x="3678" y="2612"/>
                  <a:pt x="4744" y="2612"/>
                </a:cubicBezTo>
                <a:cubicBezTo>
                  <a:pt x="5811" y="2612"/>
                  <a:pt x="6878" y="3010"/>
                  <a:pt x="7706" y="3806"/>
                </a:cubicBezTo>
                <a:lnTo>
                  <a:pt x="9553" y="1959"/>
                </a:lnTo>
                <a:cubicBezTo>
                  <a:pt x="8215" y="654"/>
                  <a:pt x="6480" y="1"/>
                  <a:pt x="4752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1"/>
          <p:cNvSpPr/>
          <p:nvPr/>
        </p:nvSpPr>
        <p:spPr>
          <a:xfrm>
            <a:off x="3624733" y="1459947"/>
            <a:ext cx="114624" cy="98403"/>
          </a:xfrm>
          <a:custGeom>
            <a:rect b="b" l="l" r="r" t="t"/>
            <a:pathLst>
              <a:path extrusionOk="0" h="4101" w="4777">
                <a:moveTo>
                  <a:pt x="2038" y="1"/>
                </a:moveTo>
                <a:cubicBezTo>
                  <a:pt x="892" y="1"/>
                  <a:pt x="0" y="892"/>
                  <a:pt x="0" y="2039"/>
                </a:cubicBezTo>
                <a:cubicBezTo>
                  <a:pt x="0" y="3288"/>
                  <a:pt x="992" y="4101"/>
                  <a:pt x="2047" y="4101"/>
                </a:cubicBezTo>
                <a:cubicBezTo>
                  <a:pt x="2552" y="4101"/>
                  <a:pt x="3071" y="3915"/>
                  <a:pt x="3503" y="3503"/>
                </a:cubicBezTo>
                <a:cubicBezTo>
                  <a:pt x="4777" y="2166"/>
                  <a:pt x="3885" y="1"/>
                  <a:pt x="2038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1"/>
          <p:cNvSpPr/>
          <p:nvPr/>
        </p:nvSpPr>
        <p:spPr>
          <a:xfrm>
            <a:off x="3378712" y="1082122"/>
            <a:ext cx="589869" cy="163910"/>
          </a:xfrm>
          <a:custGeom>
            <a:rect b="b" l="l" r="r" t="t"/>
            <a:pathLst>
              <a:path extrusionOk="0" h="6831" w="24583">
                <a:moveTo>
                  <a:pt x="12291" y="1"/>
                </a:moveTo>
                <a:cubicBezTo>
                  <a:pt x="7865" y="1"/>
                  <a:pt x="3439" y="1641"/>
                  <a:pt x="0" y="4920"/>
                </a:cubicBezTo>
                <a:lnTo>
                  <a:pt x="1783" y="6831"/>
                </a:lnTo>
                <a:cubicBezTo>
                  <a:pt x="4713" y="3997"/>
                  <a:pt x="8502" y="2580"/>
                  <a:pt x="12291" y="2580"/>
                </a:cubicBezTo>
                <a:cubicBezTo>
                  <a:pt x="16081" y="2580"/>
                  <a:pt x="19870" y="3997"/>
                  <a:pt x="22799" y="6831"/>
                </a:cubicBezTo>
                <a:lnTo>
                  <a:pt x="24582" y="4920"/>
                </a:lnTo>
                <a:cubicBezTo>
                  <a:pt x="21143" y="1641"/>
                  <a:pt x="16717" y="1"/>
                  <a:pt x="12291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1"/>
          <p:cNvSpPr/>
          <p:nvPr/>
        </p:nvSpPr>
        <p:spPr>
          <a:xfrm>
            <a:off x="-226081" y="902208"/>
            <a:ext cx="3448945" cy="3969997"/>
          </a:xfrm>
          <a:custGeom>
            <a:rect b="b" l="l" r="r" t="t"/>
            <a:pathLst>
              <a:path extrusionOk="0" h="165451" w="143736">
                <a:moveTo>
                  <a:pt x="75084" y="96481"/>
                </a:moveTo>
                <a:cubicBezTo>
                  <a:pt x="75020" y="96545"/>
                  <a:pt x="74957" y="96609"/>
                  <a:pt x="74893" y="96609"/>
                </a:cubicBezTo>
                <a:cubicBezTo>
                  <a:pt x="74957" y="96545"/>
                  <a:pt x="75020" y="96545"/>
                  <a:pt x="75084" y="96481"/>
                </a:cubicBezTo>
                <a:close/>
                <a:moveTo>
                  <a:pt x="74000" y="97376"/>
                </a:moveTo>
                <a:cubicBezTo>
                  <a:pt x="73937" y="97501"/>
                  <a:pt x="73874" y="97565"/>
                  <a:pt x="73874" y="97691"/>
                </a:cubicBezTo>
                <a:lnTo>
                  <a:pt x="73874" y="97628"/>
                </a:lnTo>
                <a:cubicBezTo>
                  <a:pt x="73874" y="97564"/>
                  <a:pt x="73937" y="97501"/>
                  <a:pt x="74000" y="97376"/>
                </a:cubicBezTo>
                <a:close/>
                <a:moveTo>
                  <a:pt x="73618" y="98331"/>
                </a:moveTo>
                <a:lnTo>
                  <a:pt x="73618" y="98331"/>
                </a:lnTo>
                <a:cubicBezTo>
                  <a:pt x="73556" y="98458"/>
                  <a:pt x="73556" y="98648"/>
                  <a:pt x="73556" y="98838"/>
                </a:cubicBezTo>
                <a:lnTo>
                  <a:pt x="73556" y="98774"/>
                </a:lnTo>
                <a:cubicBezTo>
                  <a:pt x="73556" y="98648"/>
                  <a:pt x="73556" y="98458"/>
                  <a:pt x="73618" y="98331"/>
                </a:cubicBezTo>
                <a:close/>
                <a:moveTo>
                  <a:pt x="87375" y="108709"/>
                </a:moveTo>
                <a:cubicBezTo>
                  <a:pt x="87311" y="108709"/>
                  <a:pt x="87248" y="108772"/>
                  <a:pt x="87184" y="108836"/>
                </a:cubicBezTo>
                <a:lnTo>
                  <a:pt x="87120" y="108772"/>
                </a:lnTo>
                <a:cubicBezTo>
                  <a:pt x="87184" y="108772"/>
                  <a:pt x="87311" y="108709"/>
                  <a:pt x="87375" y="108709"/>
                </a:cubicBezTo>
                <a:close/>
                <a:moveTo>
                  <a:pt x="86929" y="108836"/>
                </a:moveTo>
                <a:cubicBezTo>
                  <a:pt x="86866" y="108900"/>
                  <a:pt x="86802" y="108963"/>
                  <a:pt x="86738" y="108963"/>
                </a:cubicBezTo>
                <a:lnTo>
                  <a:pt x="86675" y="108963"/>
                </a:lnTo>
                <a:cubicBezTo>
                  <a:pt x="86738" y="108963"/>
                  <a:pt x="86802" y="108900"/>
                  <a:pt x="86929" y="108836"/>
                </a:cubicBezTo>
                <a:close/>
                <a:moveTo>
                  <a:pt x="85783" y="109728"/>
                </a:moveTo>
                <a:cubicBezTo>
                  <a:pt x="85783" y="109855"/>
                  <a:pt x="85719" y="109919"/>
                  <a:pt x="85719" y="110046"/>
                </a:cubicBezTo>
                <a:lnTo>
                  <a:pt x="85656" y="110046"/>
                </a:lnTo>
                <a:cubicBezTo>
                  <a:pt x="85719" y="109919"/>
                  <a:pt x="85719" y="109855"/>
                  <a:pt x="85783" y="109728"/>
                </a:cubicBezTo>
                <a:close/>
                <a:moveTo>
                  <a:pt x="85592" y="110173"/>
                </a:moveTo>
                <a:cubicBezTo>
                  <a:pt x="85528" y="110301"/>
                  <a:pt x="85528" y="110428"/>
                  <a:pt x="85528" y="110492"/>
                </a:cubicBezTo>
                <a:lnTo>
                  <a:pt x="85465" y="110492"/>
                </a:lnTo>
                <a:cubicBezTo>
                  <a:pt x="85465" y="110428"/>
                  <a:pt x="85528" y="110301"/>
                  <a:pt x="85592" y="110173"/>
                </a:cubicBezTo>
                <a:close/>
                <a:moveTo>
                  <a:pt x="85401" y="110683"/>
                </a:moveTo>
                <a:cubicBezTo>
                  <a:pt x="85401" y="110810"/>
                  <a:pt x="85401" y="111001"/>
                  <a:pt x="85401" y="111192"/>
                </a:cubicBezTo>
                <a:lnTo>
                  <a:pt x="85337" y="111129"/>
                </a:lnTo>
                <a:cubicBezTo>
                  <a:pt x="85337" y="111001"/>
                  <a:pt x="85401" y="110810"/>
                  <a:pt x="85401" y="110683"/>
                </a:cubicBezTo>
                <a:close/>
                <a:moveTo>
                  <a:pt x="96291" y="112156"/>
                </a:moveTo>
                <a:cubicBezTo>
                  <a:pt x="96294" y="112284"/>
                  <a:pt x="96355" y="112469"/>
                  <a:pt x="96355" y="112593"/>
                </a:cubicBezTo>
                <a:lnTo>
                  <a:pt x="96355" y="112657"/>
                </a:lnTo>
                <a:cubicBezTo>
                  <a:pt x="96355" y="112470"/>
                  <a:pt x="96294" y="112284"/>
                  <a:pt x="96291" y="112156"/>
                </a:cubicBezTo>
                <a:close/>
                <a:moveTo>
                  <a:pt x="90432" y="113758"/>
                </a:moveTo>
                <a:lnTo>
                  <a:pt x="90432" y="113758"/>
                </a:lnTo>
                <a:cubicBezTo>
                  <a:pt x="90432" y="113879"/>
                  <a:pt x="90438" y="113997"/>
                  <a:pt x="90559" y="114058"/>
                </a:cubicBezTo>
                <a:lnTo>
                  <a:pt x="90559" y="114122"/>
                </a:lnTo>
                <a:cubicBezTo>
                  <a:pt x="90438" y="114001"/>
                  <a:pt x="90432" y="113879"/>
                  <a:pt x="90432" y="113758"/>
                </a:cubicBezTo>
                <a:close/>
                <a:moveTo>
                  <a:pt x="91260" y="113740"/>
                </a:moveTo>
                <a:cubicBezTo>
                  <a:pt x="91260" y="113994"/>
                  <a:pt x="91132" y="114185"/>
                  <a:pt x="90878" y="114185"/>
                </a:cubicBezTo>
                <a:lnTo>
                  <a:pt x="90814" y="114185"/>
                </a:lnTo>
                <a:cubicBezTo>
                  <a:pt x="91069" y="114185"/>
                  <a:pt x="91260" y="113994"/>
                  <a:pt x="91260" y="113740"/>
                </a:cubicBezTo>
                <a:close/>
                <a:moveTo>
                  <a:pt x="73556" y="122167"/>
                </a:moveTo>
                <a:cubicBezTo>
                  <a:pt x="73556" y="122287"/>
                  <a:pt x="73552" y="122408"/>
                  <a:pt x="73492" y="122528"/>
                </a:cubicBezTo>
                <a:lnTo>
                  <a:pt x="73492" y="122464"/>
                </a:lnTo>
                <a:cubicBezTo>
                  <a:pt x="73552" y="122404"/>
                  <a:pt x="73556" y="122287"/>
                  <a:pt x="73556" y="122167"/>
                </a:cubicBezTo>
                <a:close/>
                <a:moveTo>
                  <a:pt x="73236" y="122848"/>
                </a:moveTo>
                <a:cubicBezTo>
                  <a:pt x="73173" y="122911"/>
                  <a:pt x="73109" y="122974"/>
                  <a:pt x="72983" y="123037"/>
                </a:cubicBezTo>
                <a:lnTo>
                  <a:pt x="72983" y="122974"/>
                </a:lnTo>
                <a:cubicBezTo>
                  <a:pt x="73109" y="122974"/>
                  <a:pt x="73173" y="122911"/>
                  <a:pt x="73236" y="122848"/>
                </a:cubicBezTo>
                <a:close/>
                <a:moveTo>
                  <a:pt x="142143" y="18914"/>
                </a:moveTo>
                <a:lnTo>
                  <a:pt x="142143" y="121891"/>
                </a:lnTo>
                <a:cubicBezTo>
                  <a:pt x="142143" y="124884"/>
                  <a:pt x="139660" y="127368"/>
                  <a:pt x="136667" y="127368"/>
                </a:cubicBezTo>
                <a:lnTo>
                  <a:pt x="97947" y="127368"/>
                </a:lnTo>
                <a:lnTo>
                  <a:pt x="97947" y="117306"/>
                </a:lnTo>
                <a:lnTo>
                  <a:pt x="120172" y="117306"/>
                </a:lnTo>
                <a:lnTo>
                  <a:pt x="120172" y="115714"/>
                </a:lnTo>
                <a:lnTo>
                  <a:pt x="97947" y="115714"/>
                </a:lnTo>
                <a:lnTo>
                  <a:pt x="97947" y="112593"/>
                </a:lnTo>
                <a:cubicBezTo>
                  <a:pt x="97947" y="112339"/>
                  <a:pt x="97883" y="112084"/>
                  <a:pt x="97819" y="111829"/>
                </a:cubicBezTo>
                <a:lnTo>
                  <a:pt x="133673" y="111829"/>
                </a:lnTo>
                <a:lnTo>
                  <a:pt x="133673" y="110237"/>
                </a:lnTo>
                <a:lnTo>
                  <a:pt x="97119" y="110237"/>
                </a:lnTo>
                <a:cubicBezTo>
                  <a:pt x="96355" y="109154"/>
                  <a:pt x="95145" y="108581"/>
                  <a:pt x="93871" y="108581"/>
                </a:cubicBezTo>
                <a:lnTo>
                  <a:pt x="93744" y="108581"/>
                </a:lnTo>
                <a:cubicBezTo>
                  <a:pt x="92916" y="108581"/>
                  <a:pt x="92152" y="108836"/>
                  <a:pt x="91515" y="109345"/>
                </a:cubicBezTo>
                <a:cubicBezTo>
                  <a:pt x="90814" y="108008"/>
                  <a:pt x="89477" y="107180"/>
                  <a:pt x="88012" y="107116"/>
                </a:cubicBezTo>
                <a:lnTo>
                  <a:pt x="87885" y="107116"/>
                </a:lnTo>
                <a:cubicBezTo>
                  <a:pt x="87120" y="107116"/>
                  <a:pt x="86293" y="107371"/>
                  <a:pt x="85656" y="107817"/>
                </a:cubicBezTo>
                <a:cubicBezTo>
                  <a:pt x="84933" y="106371"/>
                  <a:pt x="83472" y="105534"/>
                  <a:pt x="81957" y="105534"/>
                </a:cubicBezTo>
                <a:cubicBezTo>
                  <a:pt x="81336" y="105534"/>
                  <a:pt x="80707" y="105674"/>
                  <a:pt x="80115" y="105970"/>
                </a:cubicBezTo>
                <a:lnTo>
                  <a:pt x="80115" y="98965"/>
                </a:lnTo>
                <a:cubicBezTo>
                  <a:pt x="80115" y="96736"/>
                  <a:pt x="78396" y="94889"/>
                  <a:pt x="76167" y="94762"/>
                </a:cubicBezTo>
                <a:lnTo>
                  <a:pt x="76039" y="94762"/>
                </a:lnTo>
                <a:cubicBezTo>
                  <a:pt x="73747" y="94762"/>
                  <a:pt x="71964" y="96609"/>
                  <a:pt x="71964" y="98838"/>
                </a:cubicBezTo>
                <a:lnTo>
                  <a:pt x="71964" y="121000"/>
                </a:lnTo>
                <a:lnTo>
                  <a:pt x="67824" y="118516"/>
                </a:lnTo>
                <a:cubicBezTo>
                  <a:pt x="67060" y="118134"/>
                  <a:pt x="66232" y="117879"/>
                  <a:pt x="65404" y="117879"/>
                </a:cubicBezTo>
                <a:cubicBezTo>
                  <a:pt x="61647" y="117879"/>
                  <a:pt x="59545" y="122337"/>
                  <a:pt x="62029" y="125203"/>
                </a:cubicBezTo>
                <a:lnTo>
                  <a:pt x="62093" y="125266"/>
                </a:lnTo>
                <a:lnTo>
                  <a:pt x="62156" y="125266"/>
                </a:lnTo>
                <a:lnTo>
                  <a:pt x="64258" y="127368"/>
                </a:lnTo>
                <a:lnTo>
                  <a:pt x="7070" y="127368"/>
                </a:lnTo>
                <a:cubicBezTo>
                  <a:pt x="4077" y="127368"/>
                  <a:pt x="1593" y="124948"/>
                  <a:pt x="1593" y="121891"/>
                </a:cubicBezTo>
                <a:lnTo>
                  <a:pt x="1593" y="18914"/>
                </a:lnTo>
                <a:close/>
                <a:moveTo>
                  <a:pt x="7070" y="0"/>
                </a:moveTo>
                <a:cubicBezTo>
                  <a:pt x="3185" y="0"/>
                  <a:pt x="1" y="3184"/>
                  <a:pt x="1" y="7069"/>
                </a:cubicBezTo>
                <a:lnTo>
                  <a:pt x="1" y="121891"/>
                </a:lnTo>
                <a:cubicBezTo>
                  <a:pt x="1" y="125776"/>
                  <a:pt x="3185" y="128960"/>
                  <a:pt x="7070" y="128960"/>
                </a:cubicBezTo>
                <a:lnTo>
                  <a:pt x="65914" y="128960"/>
                </a:lnTo>
                <a:lnTo>
                  <a:pt x="73811" y="136666"/>
                </a:lnTo>
                <a:cubicBezTo>
                  <a:pt x="74002" y="136857"/>
                  <a:pt x="74129" y="137112"/>
                  <a:pt x="74129" y="137366"/>
                </a:cubicBezTo>
                <a:lnTo>
                  <a:pt x="74129" y="143607"/>
                </a:lnTo>
                <a:lnTo>
                  <a:pt x="73365" y="143607"/>
                </a:lnTo>
                <a:lnTo>
                  <a:pt x="73365" y="163859"/>
                </a:lnTo>
                <a:lnTo>
                  <a:pt x="74129" y="163859"/>
                </a:lnTo>
                <a:lnTo>
                  <a:pt x="74129" y="165451"/>
                </a:lnTo>
                <a:lnTo>
                  <a:pt x="94699" y="165451"/>
                </a:lnTo>
                <a:lnTo>
                  <a:pt x="94699" y="163859"/>
                </a:lnTo>
                <a:lnTo>
                  <a:pt x="97055" y="163859"/>
                </a:lnTo>
                <a:lnTo>
                  <a:pt x="97055" y="143607"/>
                </a:lnTo>
                <a:lnTo>
                  <a:pt x="94699" y="143607"/>
                </a:lnTo>
                <a:lnTo>
                  <a:pt x="94699" y="137175"/>
                </a:lnTo>
                <a:cubicBezTo>
                  <a:pt x="94699" y="136857"/>
                  <a:pt x="94763" y="136602"/>
                  <a:pt x="94954" y="136347"/>
                </a:cubicBezTo>
                <a:lnTo>
                  <a:pt x="97183" y="132781"/>
                </a:lnTo>
                <a:cubicBezTo>
                  <a:pt x="97692" y="132017"/>
                  <a:pt x="97947" y="131189"/>
                  <a:pt x="97947" y="130297"/>
                </a:cubicBezTo>
                <a:lnTo>
                  <a:pt x="97947" y="128960"/>
                </a:lnTo>
                <a:lnTo>
                  <a:pt x="136667" y="128960"/>
                </a:lnTo>
                <a:cubicBezTo>
                  <a:pt x="140551" y="128960"/>
                  <a:pt x="143672" y="125776"/>
                  <a:pt x="143736" y="121891"/>
                </a:cubicBezTo>
                <a:lnTo>
                  <a:pt x="143736" y="7069"/>
                </a:lnTo>
                <a:cubicBezTo>
                  <a:pt x="143672" y="3121"/>
                  <a:pt x="140551" y="0"/>
                  <a:pt x="136667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1"/>
          <p:cNvSpPr/>
          <p:nvPr/>
        </p:nvSpPr>
        <p:spPr>
          <a:xfrm>
            <a:off x="36760" y="2657970"/>
            <a:ext cx="938276" cy="936765"/>
          </a:xfrm>
          <a:custGeom>
            <a:rect b="b" l="l" r="r" t="t"/>
            <a:pathLst>
              <a:path extrusionOk="0" h="39040" w="39103">
                <a:moveTo>
                  <a:pt x="19551" y="6369"/>
                </a:moveTo>
                <a:cubicBezTo>
                  <a:pt x="20761" y="6369"/>
                  <a:pt x="21971" y="6497"/>
                  <a:pt x="23118" y="6879"/>
                </a:cubicBezTo>
                <a:cubicBezTo>
                  <a:pt x="30123" y="8789"/>
                  <a:pt x="34199" y="16113"/>
                  <a:pt x="32225" y="23118"/>
                </a:cubicBezTo>
                <a:cubicBezTo>
                  <a:pt x="30632" y="28786"/>
                  <a:pt x="25474" y="32671"/>
                  <a:pt x="19551" y="32734"/>
                </a:cubicBezTo>
                <a:cubicBezTo>
                  <a:pt x="18341" y="32671"/>
                  <a:pt x="17131" y="32543"/>
                  <a:pt x="15985" y="32225"/>
                </a:cubicBezTo>
                <a:cubicBezTo>
                  <a:pt x="9617" y="30442"/>
                  <a:pt x="5605" y="24201"/>
                  <a:pt x="6496" y="17705"/>
                </a:cubicBezTo>
                <a:cubicBezTo>
                  <a:pt x="7388" y="11209"/>
                  <a:pt x="12992" y="6369"/>
                  <a:pt x="19551" y="6369"/>
                </a:cubicBezTo>
                <a:close/>
                <a:moveTo>
                  <a:pt x="18469" y="1"/>
                </a:moveTo>
                <a:lnTo>
                  <a:pt x="18596" y="2421"/>
                </a:lnTo>
                <a:cubicBezTo>
                  <a:pt x="16049" y="2548"/>
                  <a:pt x="13501" y="3249"/>
                  <a:pt x="11273" y="4523"/>
                </a:cubicBezTo>
                <a:lnTo>
                  <a:pt x="10063" y="2485"/>
                </a:lnTo>
                <a:cubicBezTo>
                  <a:pt x="8152" y="3504"/>
                  <a:pt x="6433" y="4905"/>
                  <a:pt x="4968" y="6560"/>
                </a:cubicBezTo>
                <a:lnTo>
                  <a:pt x="6751" y="8152"/>
                </a:lnTo>
                <a:cubicBezTo>
                  <a:pt x="5031" y="10063"/>
                  <a:pt x="3821" y="12356"/>
                  <a:pt x="3121" y="14776"/>
                </a:cubicBezTo>
                <a:lnTo>
                  <a:pt x="765" y="14139"/>
                </a:lnTo>
                <a:lnTo>
                  <a:pt x="765" y="14202"/>
                </a:lnTo>
                <a:cubicBezTo>
                  <a:pt x="255" y="15922"/>
                  <a:pt x="64" y="17705"/>
                  <a:pt x="0" y="19488"/>
                </a:cubicBezTo>
                <a:lnTo>
                  <a:pt x="0" y="20635"/>
                </a:lnTo>
                <a:lnTo>
                  <a:pt x="2420" y="20507"/>
                </a:lnTo>
                <a:cubicBezTo>
                  <a:pt x="2548" y="23055"/>
                  <a:pt x="3312" y="25538"/>
                  <a:pt x="4522" y="27831"/>
                </a:cubicBezTo>
                <a:lnTo>
                  <a:pt x="2420" y="28977"/>
                </a:lnTo>
                <a:cubicBezTo>
                  <a:pt x="3503" y="30888"/>
                  <a:pt x="4904" y="32607"/>
                  <a:pt x="6496" y="34072"/>
                </a:cubicBezTo>
                <a:lnTo>
                  <a:pt x="8088" y="32289"/>
                </a:lnTo>
                <a:cubicBezTo>
                  <a:pt x="9999" y="34008"/>
                  <a:pt x="12291" y="35282"/>
                  <a:pt x="14775" y="35982"/>
                </a:cubicBezTo>
                <a:lnTo>
                  <a:pt x="14202" y="38275"/>
                </a:lnTo>
                <a:lnTo>
                  <a:pt x="14266" y="38275"/>
                </a:lnTo>
                <a:cubicBezTo>
                  <a:pt x="15985" y="38784"/>
                  <a:pt x="17768" y="39039"/>
                  <a:pt x="19615" y="39039"/>
                </a:cubicBezTo>
                <a:lnTo>
                  <a:pt x="20761" y="39039"/>
                </a:lnTo>
                <a:lnTo>
                  <a:pt x="20634" y="36619"/>
                </a:lnTo>
                <a:cubicBezTo>
                  <a:pt x="23181" y="36492"/>
                  <a:pt x="25665" y="35728"/>
                  <a:pt x="27958" y="34454"/>
                </a:cubicBezTo>
                <a:lnTo>
                  <a:pt x="29104" y="36619"/>
                </a:lnTo>
                <a:cubicBezTo>
                  <a:pt x="31015" y="35537"/>
                  <a:pt x="32734" y="34136"/>
                  <a:pt x="34199" y="32480"/>
                </a:cubicBezTo>
                <a:lnTo>
                  <a:pt x="32416" y="30888"/>
                </a:lnTo>
                <a:cubicBezTo>
                  <a:pt x="34071" y="28977"/>
                  <a:pt x="35345" y="26685"/>
                  <a:pt x="36046" y="24265"/>
                </a:cubicBezTo>
                <a:lnTo>
                  <a:pt x="38402" y="24901"/>
                </a:lnTo>
                <a:cubicBezTo>
                  <a:pt x="38848" y="23182"/>
                  <a:pt x="39102" y="21399"/>
                  <a:pt x="39102" y="19552"/>
                </a:cubicBezTo>
                <a:cubicBezTo>
                  <a:pt x="39102" y="19170"/>
                  <a:pt x="39102" y="18788"/>
                  <a:pt x="39102" y="18406"/>
                </a:cubicBezTo>
                <a:lnTo>
                  <a:pt x="36619" y="18469"/>
                </a:lnTo>
                <a:cubicBezTo>
                  <a:pt x="36491" y="15922"/>
                  <a:pt x="35727" y="13438"/>
                  <a:pt x="34517" y="11209"/>
                </a:cubicBezTo>
                <a:lnTo>
                  <a:pt x="36619" y="10063"/>
                </a:lnTo>
                <a:cubicBezTo>
                  <a:pt x="35536" y="8089"/>
                  <a:pt x="34199" y="6369"/>
                  <a:pt x="32543" y="4905"/>
                </a:cubicBezTo>
                <a:lnTo>
                  <a:pt x="30951" y="6751"/>
                </a:lnTo>
                <a:cubicBezTo>
                  <a:pt x="29040" y="5032"/>
                  <a:pt x="26748" y="3758"/>
                  <a:pt x="24264" y="3058"/>
                </a:cubicBezTo>
                <a:lnTo>
                  <a:pt x="24901" y="765"/>
                </a:lnTo>
                <a:cubicBezTo>
                  <a:pt x="23181" y="256"/>
                  <a:pt x="21398" y="1"/>
                  <a:pt x="19615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1"/>
          <p:cNvSpPr/>
          <p:nvPr/>
        </p:nvSpPr>
        <p:spPr>
          <a:xfrm>
            <a:off x="1655007" y="2725228"/>
            <a:ext cx="24" cy="24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1"/>
          <p:cNvSpPr/>
          <p:nvPr/>
        </p:nvSpPr>
        <p:spPr>
          <a:xfrm>
            <a:off x="1031545" y="2553759"/>
            <a:ext cx="669341" cy="660798"/>
          </a:xfrm>
          <a:custGeom>
            <a:rect b="b" l="l" r="r" t="t"/>
            <a:pathLst>
              <a:path extrusionOk="0" h="27539" w="27895">
                <a:moveTo>
                  <a:pt x="13948" y="5618"/>
                </a:moveTo>
                <a:cubicBezTo>
                  <a:pt x="14712" y="5618"/>
                  <a:pt x="15412" y="5745"/>
                  <a:pt x="16176" y="5936"/>
                </a:cubicBezTo>
                <a:cubicBezTo>
                  <a:pt x="19679" y="6955"/>
                  <a:pt x="22099" y="10139"/>
                  <a:pt x="22099" y="13833"/>
                </a:cubicBezTo>
                <a:cubicBezTo>
                  <a:pt x="22099" y="14533"/>
                  <a:pt x="21972" y="15298"/>
                  <a:pt x="21781" y="16062"/>
                </a:cubicBezTo>
                <a:cubicBezTo>
                  <a:pt x="20802" y="19631"/>
                  <a:pt x="17534" y="22003"/>
                  <a:pt x="13953" y="22003"/>
                </a:cubicBezTo>
                <a:cubicBezTo>
                  <a:pt x="13572" y="22003"/>
                  <a:pt x="13187" y="21976"/>
                  <a:pt x="12801" y="21921"/>
                </a:cubicBezTo>
                <a:cubicBezTo>
                  <a:pt x="8725" y="21411"/>
                  <a:pt x="5732" y="17909"/>
                  <a:pt x="5732" y="13833"/>
                </a:cubicBezTo>
                <a:cubicBezTo>
                  <a:pt x="5732" y="13069"/>
                  <a:pt x="5860" y="12304"/>
                  <a:pt x="6051" y="11604"/>
                </a:cubicBezTo>
                <a:cubicBezTo>
                  <a:pt x="7070" y="8038"/>
                  <a:pt x="10254" y="5618"/>
                  <a:pt x="13948" y="5618"/>
                </a:cubicBezTo>
                <a:close/>
                <a:moveTo>
                  <a:pt x="13928" y="0"/>
                </a:moveTo>
                <a:cubicBezTo>
                  <a:pt x="13059" y="0"/>
                  <a:pt x="12192" y="87"/>
                  <a:pt x="11336" y="268"/>
                </a:cubicBezTo>
                <a:lnTo>
                  <a:pt x="11655" y="1860"/>
                </a:lnTo>
                <a:cubicBezTo>
                  <a:pt x="10381" y="2115"/>
                  <a:pt x="9171" y="2497"/>
                  <a:pt x="8089" y="3134"/>
                </a:cubicBezTo>
                <a:lnTo>
                  <a:pt x="7261" y="1733"/>
                </a:lnTo>
                <a:cubicBezTo>
                  <a:pt x="5350" y="2752"/>
                  <a:pt x="3758" y="4217"/>
                  <a:pt x="2484" y="6000"/>
                </a:cubicBezTo>
                <a:lnTo>
                  <a:pt x="3885" y="6955"/>
                </a:lnTo>
                <a:cubicBezTo>
                  <a:pt x="3121" y="7974"/>
                  <a:pt x="2612" y="9120"/>
                  <a:pt x="2293" y="10394"/>
                </a:cubicBezTo>
                <a:lnTo>
                  <a:pt x="701" y="9948"/>
                </a:lnTo>
                <a:lnTo>
                  <a:pt x="701" y="10012"/>
                </a:lnTo>
                <a:cubicBezTo>
                  <a:pt x="64" y="12050"/>
                  <a:pt x="1" y="14215"/>
                  <a:pt x="383" y="16317"/>
                </a:cubicBezTo>
                <a:lnTo>
                  <a:pt x="1975" y="15998"/>
                </a:lnTo>
                <a:cubicBezTo>
                  <a:pt x="2230" y="17272"/>
                  <a:pt x="2612" y="18482"/>
                  <a:pt x="3249" y="19564"/>
                </a:cubicBezTo>
                <a:lnTo>
                  <a:pt x="1848" y="20392"/>
                </a:lnTo>
                <a:cubicBezTo>
                  <a:pt x="2866" y="22303"/>
                  <a:pt x="4331" y="23959"/>
                  <a:pt x="6114" y="25169"/>
                </a:cubicBezTo>
                <a:lnTo>
                  <a:pt x="7070" y="23831"/>
                </a:lnTo>
                <a:cubicBezTo>
                  <a:pt x="8089" y="24532"/>
                  <a:pt x="9235" y="25041"/>
                  <a:pt x="10445" y="25423"/>
                </a:cubicBezTo>
                <a:lnTo>
                  <a:pt x="10063" y="27015"/>
                </a:lnTo>
                <a:lnTo>
                  <a:pt x="10190" y="27015"/>
                </a:lnTo>
                <a:cubicBezTo>
                  <a:pt x="11436" y="27355"/>
                  <a:pt x="12704" y="27538"/>
                  <a:pt x="13981" y="27538"/>
                </a:cubicBezTo>
                <a:cubicBezTo>
                  <a:pt x="14858" y="27538"/>
                  <a:pt x="15740" y="27452"/>
                  <a:pt x="16622" y="27270"/>
                </a:cubicBezTo>
                <a:lnTo>
                  <a:pt x="16304" y="25678"/>
                </a:lnTo>
                <a:cubicBezTo>
                  <a:pt x="17514" y="25423"/>
                  <a:pt x="18724" y="24978"/>
                  <a:pt x="19870" y="24404"/>
                </a:cubicBezTo>
                <a:lnTo>
                  <a:pt x="20634" y="25805"/>
                </a:lnTo>
                <a:cubicBezTo>
                  <a:pt x="22545" y="24723"/>
                  <a:pt x="24137" y="23258"/>
                  <a:pt x="25347" y="21475"/>
                </a:cubicBezTo>
                <a:lnTo>
                  <a:pt x="24010" y="20583"/>
                </a:lnTo>
                <a:cubicBezTo>
                  <a:pt x="24710" y="19501"/>
                  <a:pt x="25283" y="18354"/>
                  <a:pt x="25602" y="17144"/>
                </a:cubicBezTo>
                <a:lnTo>
                  <a:pt x="27194" y="17590"/>
                </a:lnTo>
                <a:cubicBezTo>
                  <a:pt x="27767" y="15489"/>
                  <a:pt x="27894" y="13323"/>
                  <a:pt x="27449" y="11222"/>
                </a:cubicBezTo>
                <a:lnTo>
                  <a:pt x="27449" y="11222"/>
                </a:lnTo>
                <a:lnTo>
                  <a:pt x="25856" y="11477"/>
                </a:lnTo>
                <a:cubicBezTo>
                  <a:pt x="25602" y="10267"/>
                  <a:pt x="25220" y="9057"/>
                  <a:pt x="24583" y="7910"/>
                </a:cubicBezTo>
                <a:lnTo>
                  <a:pt x="25984" y="7146"/>
                </a:lnTo>
                <a:cubicBezTo>
                  <a:pt x="24965" y="5236"/>
                  <a:pt x="23500" y="3580"/>
                  <a:pt x="21653" y="2370"/>
                </a:cubicBezTo>
                <a:lnTo>
                  <a:pt x="20762" y="3707"/>
                </a:lnTo>
                <a:cubicBezTo>
                  <a:pt x="19743" y="3007"/>
                  <a:pt x="18533" y="2497"/>
                  <a:pt x="17323" y="2115"/>
                </a:cubicBezTo>
                <a:lnTo>
                  <a:pt x="17769" y="523"/>
                </a:lnTo>
                <a:lnTo>
                  <a:pt x="17705" y="523"/>
                </a:lnTo>
                <a:cubicBezTo>
                  <a:pt x="16459" y="183"/>
                  <a:pt x="15191" y="0"/>
                  <a:pt x="1392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1"/>
          <p:cNvSpPr/>
          <p:nvPr/>
        </p:nvSpPr>
        <p:spPr>
          <a:xfrm>
            <a:off x="-1529537" y="1971857"/>
            <a:ext cx="426367" cy="424831"/>
          </a:xfrm>
          <a:custGeom>
            <a:rect b="b" l="l" r="r" t="t"/>
            <a:pathLst>
              <a:path extrusionOk="0" h="17705" w="17769">
                <a:moveTo>
                  <a:pt x="8916" y="2867"/>
                </a:moveTo>
                <a:cubicBezTo>
                  <a:pt x="9426" y="2867"/>
                  <a:pt x="9999" y="2930"/>
                  <a:pt x="10572" y="3058"/>
                </a:cubicBezTo>
                <a:cubicBezTo>
                  <a:pt x="13119" y="3822"/>
                  <a:pt x="14902" y="6178"/>
                  <a:pt x="14902" y="8853"/>
                </a:cubicBezTo>
                <a:cubicBezTo>
                  <a:pt x="14902" y="9426"/>
                  <a:pt x="14839" y="9936"/>
                  <a:pt x="14648" y="10509"/>
                </a:cubicBezTo>
                <a:cubicBezTo>
                  <a:pt x="13947" y="13056"/>
                  <a:pt x="11591" y="14839"/>
                  <a:pt x="8916" y="14839"/>
                </a:cubicBezTo>
                <a:cubicBezTo>
                  <a:pt x="5605" y="14839"/>
                  <a:pt x="2930" y="12164"/>
                  <a:pt x="2930" y="8853"/>
                </a:cubicBezTo>
                <a:cubicBezTo>
                  <a:pt x="2930" y="8280"/>
                  <a:pt x="2994" y="7770"/>
                  <a:pt x="3121" y="7197"/>
                </a:cubicBezTo>
                <a:cubicBezTo>
                  <a:pt x="3885" y="4650"/>
                  <a:pt x="6178" y="2867"/>
                  <a:pt x="8852" y="2867"/>
                </a:cubicBezTo>
                <a:close/>
                <a:moveTo>
                  <a:pt x="8343" y="1"/>
                </a:moveTo>
                <a:lnTo>
                  <a:pt x="8407" y="1083"/>
                </a:lnTo>
                <a:cubicBezTo>
                  <a:pt x="7260" y="1147"/>
                  <a:pt x="6114" y="1529"/>
                  <a:pt x="5095" y="2102"/>
                </a:cubicBezTo>
                <a:lnTo>
                  <a:pt x="4586" y="1083"/>
                </a:lnTo>
                <a:cubicBezTo>
                  <a:pt x="3694" y="1593"/>
                  <a:pt x="2930" y="2230"/>
                  <a:pt x="2293" y="2930"/>
                </a:cubicBezTo>
                <a:lnTo>
                  <a:pt x="3057" y="3695"/>
                </a:lnTo>
                <a:cubicBezTo>
                  <a:pt x="2293" y="4522"/>
                  <a:pt x="1720" y="5605"/>
                  <a:pt x="1401" y="6688"/>
                </a:cubicBezTo>
                <a:lnTo>
                  <a:pt x="319" y="6433"/>
                </a:lnTo>
                <a:cubicBezTo>
                  <a:pt x="128" y="7197"/>
                  <a:pt x="0" y="7961"/>
                  <a:pt x="0" y="8789"/>
                </a:cubicBezTo>
                <a:lnTo>
                  <a:pt x="0" y="9299"/>
                </a:lnTo>
                <a:lnTo>
                  <a:pt x="1083" y="9235"/>
                </a:lnTo>
                <a:cubicBezTo>
                  <a:pt x="1147" y="10445"/>
                  <a:pt x="1465" y="11528"/>
                  <a:pt x="2038" y="12610"/>
                </a:cubicBezTo>
                <a:lnTo>
                  <a:pt x="1083" y="13120"/>
                </a:lnTo>
                <a:cubicBezTo>
                  <a:pt x="1592" y="14011"/>
                  <a:pt x="2229" y="14776"/>
                  <a:pt x="2930" y="15412"/>
                </a:cubicBezTo>
                <a:lnTo>
                  <a:pt x="3694" y="14648"/>
                </a:lnTo>
                <a:cubicBezTo>
                  <a:pt x="4586" y="15412"/>
                  <a:pt x="5605" y="15986"/>
                  <a:pt x="6751" y="16304"/>
                </a:cubicBezTo>
                <a:lnTo>
                  <a:pt x="6432" y="17387"/>
                </a:lnTo>
                <a:cubicBezTo>
                  <a:pt x="7197" y="17578"/>
                  <a:pt x="8025" y="17705"/>
                  <a:pt x="8852" y="17705"/>
                </a:cubicBezTo>
                <a:lnTo>
                  <a:pt x="9362" y="17705"/>
                </a:lnTo>
                <a:lnTo>
                  <a:pt x="9298" y="16622"/>
                </a:lnTo>
                <a:cubicBezTo>
                  <a:pt x="10508" y="16559"/>
                  <a:pt x="11591" y="16177"/>
                  <a:pt x="12673" y="15603"/>
                </a:cubicBezTo>
                <a:lnTo>
                  <a:pt x="13183" y="16622"/>
                </a:lnTo>
                <a:cubicBezTo>
                  <a:pt x="14075" y="16113"/>
                  <a:pt x="14839" y="15476"/>
                  <a:pt x="15476" y="14712"/>
                </a:cubicBezTo>
                <a:lnTo>
                  <a:pt x="14711" y="14011"/>
                </a:lnTo>
                <a:cubicBezTo>
                  <a:pt x="15476" y="13120"/>
                  <a:pt x="16049" y="12101"/>
                  <a:pt x="16367" y="10954"/>
                </a:cubicBezTo>
                <a:lnTo>
                  <a:pt x="17450" y="11273"/>
                </a:lnTo>
                <a:cubicBezTo>
                  <a:pt x="17641" y="10509"/>
                  <a:pt x="17768" y="9681"/>
                  <a:pt x="17768" y="8853"/>
                </a:cubicBezTo>
                <a:lnTo>
                  <a:pt x="17768" y="8343"/>
                </a:lnTo>
                <a:lnTo>
                  <a:pt x="16686" y="8407"/>
                </a:lnTo>
                <a:cubicBezTo>
                  <a:pt x="16622" y="7261"/>
                  <a:pt x="16240" y="6115"/>
                  <a:pt x="15667" y="5096"/>
                </a:cubicBezTo>
                <a:lnTo>
                  <a:pt x="16686" y="4522"/>
                </a:lnTo>
                <a:cubicBezTo>
                  <a:pt x="16176" y="3695"/>
                  <a:pt x="15539" y="2867"/>
                  <a:pt x="14775" y="2230"/>
                </a:cubicBezTo>
                <a:lnTo>
                  <a:pt x="14075" y="2994"/>
                </a:lnTo>
                <a:cubicBezTo>
                  <a:pt x="13183" y="2230"/>
                  <a:pt x="12164" y="1657"/>
                  <a:pt x="11018" y="1338"/>
                </a:cubicBezTo>
                <a:lnTo>
                  <a:pt x="11336" y="319"/>
                </a:lnTo>
                <a:cubicBezTo>
                  <a:pt x="10508" y="65"/>
                  <a:pt x="9680" y="1"/>
                  <a:pt x="885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1"/>
          <p:cNvSpPr/>
          <p:nvPr/>
        </p:nvSpPr>
        <p:spPr>
          <a:xfrm>
            <a:off x="-1075696" y="1926026"/>
            <a:ext cx="301065" cy="297994"/>
          </a:xfrm>
          <a:custGeom>
            <a:rect b="b" l="l" r="r" t="t"/>
            <a:pathLst>
              <a:path extrusionOk="0" h="12419" w="12547">
                <a:moveTo>
                  <a:pt x="6242" y="2484"/>
                </a:moveTo>
                <a:cubicBezTo>
                  <a:pt x="6624" y="2484"/>
                  <a:pt x="6942" y="2484"/>
                  <a:pt x="7260" y="2611"/>
                </a:cubicBezTo>
                <a:cubicBezTo>
                  <a:pt x="8916" y="3057"/>
                  <a:pt x="9999" y="4522"/>
                  <a:pt x="9999" y="6178"/>
                </a:cubicBezTo>
                <a:cubicBezTo>
                  <a:pt x="9999" y="6560"/>
                  <a:pt x="9935" y="6878"/>
                  <a:pt x="9872" y="7197"/>
                </a:cubicBezTo>
                <a:cubicBezTo>
                  <a:pt x="9426" y="8789"/>
                  <a:pt x="7961" y="9935"/>
                  <a:pt x="6305" y="9935"/>
                </a:cubicBezTo>
                <a:cubicBezTo>
                  <a:pt x="5923" y="9935"/>
                  <a:pt x="5605" y="9871"/>
                  <a:pt x="5286" y="9808"/>
                </a:cubicBezTo>
                <a:cubicBezTo>
                  <a:pt x="3630" y="9298"/>
                  <a:pt x="2548" y="7833"/>
                  <a:pt x="2548" y="6178"/>
                </a:cubicBezTo>
                <a:cubicBezTo>
                  <a:pt x="2548" y="5859"/>
                  <a:pt x="2612" y="5477"/>
                  <a:pt x="2675" y="5159"/>
                </a:cubicBezTo>
                <a:cubicBezTo>
                  <a:pt x="3121" y="3567"/>
                  <a:pt x="4586" y="2484"/>
                  <a:pt x="6242" y="2484"/>
                </a:cubicBezTo>
                <a:close/>
                <a:moveTo>
                  <a:pt x="6242" y="0"/>
                </a:moveTo>
                <a:cubicBezTo>
                  <a:pt x="5859" y="0"/>
                  <a:pt x="5477" y="0"/>
                  <a:pt x="5095" y="64"/>
                </a:cubicBezTo>
                <a:lnTo>
                  <a:pt x="5223" y="828"/>
                </a:lnTo>
                <a:cubicBezTo>
                  <a:pt x="4649" y="956"/>
                  <a:pt x="4140" y="1147"/>
                  <a:pt x="3630" y="1401"/>
                </a:cubicBezTo>
                <a:lnTo>
                  <a:pt x="3248" y="701"/>
                </a:lnTo>
                <a:cubicBezTo>
                  <a:pt x="2357" y="1147"/>
                  <a:pt x="1656" y="1847"/>
                  <a:pt x="1083" y="2675"/>
                </a:cubicBezTo>
                <a:lnTo>
                  <a:pt x="1720" y="3057"/>
                </a:lnTo>
                <a:cubicBezTo>
                  <a:pt x="1338" y="3567"/>
                  <a:pt x="1147" y="4076"/>
                  <a:pt x="956" y="4649"/>
                </a:cubicBezTo>
                <a:lnTo>
                  <a:pt x="255" y="4458"/>
                </a:lnTo>
                <a:lnTo>
                  <a:pt x="255" y="4522"/>
                </a:lnTo>
                <a:cubicBezTo>
                  <a:pt x="128" y="5095"/>
                  <a:pt x="1" y="5668"/>
                  <a:pt x="1" y="6241"/>
                </a:cubicBezTo>
                <a:cubicBezTo>
                  <a:pt x="1" y="6623"/>
                  <a:pt x="64" y="7006"/>
                  <a:pt x="128" y="7388"/>
                </a:cubicBezTo>
                <a:lnTo>
                  <a:pt x="828" y="7260"/>
                </a:lnTo>
                <a:cubicBezTo>
                  <a:pt x="956" y="7833"/>
                  <a:pt x="1147" y="8343"/>
                  <a:pt x="1465" y="8852"/>
                </a:cubicBezTo>
                <a:lnTo>
                  <a:pt x="765" y="9171"/>
                </a:lnTo>
                <a:cubicBezTo>
                  <a:pt x="1274" y="10062"/>
                  <a:pt x="1911" y="10827"/>
                  <a:pt x="2739" y="11336"/>
                </a:cubicBezTo>
                <a:lnTo>
                  <a:pt x="3185" y="10763"/>
                </a:lnTo>
                <a:cubicBezTo>
                  <a:pt x="3630" y="11081"/>
                  <a:pt x="4204" y="11336"/>
                  <a:pt x="4777" y="11463"/>
                </a:cubicBezTo>
                <a:lnTo>
                  <a:pt x="4522" y="12228"/>
                </a:lnTo>
                <a:lnTo>
                  <a:pt x="4586" y="12228"/>
                </a:lnTo>
                <a:cubicBezTo>
                  <a:pt x="5159" y="12355"/>
                  <a:pt x="5732" y="12419"/>
                  <a:pt x="6305" y="12419"/>
                </a:cubicBezTo>
                <a:cubicBezTo>
                  <a:pt x="6751" y="12419"/>
                  <a:pt x="7133" y="12419"/>
                  <a:pt x="7515" y="12291"/>
                </a:cubicBezTo>
                <a:lnTo>
                  <a:pt x="7388" y="11591"/>
                </a:lnTo>
                <a:cubicBezTo>
                  <a:pt x="7961" y="11463"/>
                  <a:pt x="8470" y="11272"/>
                  <a:pt x="8980" y="11018"/>
                </a:cubicBezTo>
                <a:lnTo>
                  <a:pt x="9362" y="11654"/>
                </a:lnTo>
                <a:cubicBezTo>
                  <a:pt x="10190" y="11145"/>
                  <a:pt x="10954" y="10508"/>
                  <a:pt x="11464" y="9680"/>
                </a:cubicBezTo>
                <a:lnTo>
                  <a:pt x="10890" y="9234"/>
                </a:lnTo>
                <a:cubicBezTo>
                  <a:pt x="11209" y="8789"/>
                  <a:pt x="11464" y="8216"/>
                  <a:pt x="11591" y="7642"/>
                </a:cubicBezTo>
                <a:lnTo>
                  <a:pt x="12292" y="7897"/>
                </a:lnTo>
                <a:cubicBezTo>
                  <a:pt x="12483" y="7388"/>
                  <a:pt x="12546" y="6751"/>
                  <a:pt x="12546" y="6178"/>
                </a:cubicBezTo>
                <a:cubicBezTo>
                  <a:pt x="12546" y="5796"/>
                  <a:pt x="12483" y="5413"/>
                  <a:pt x="12419" y="5031"/>
                </a:cubicBezTo>
                <a:lnTo>
                  <a:pt x="11718" y="5159"/>
                </a:lnTo>
                <a:cubicBezTo>
                  <a:pt x="11591" y="4586"/>
                  <a:pt x="11400" y="4076"/>
                  <a:pt x="11082" y="3567"/>
                </a:cubicBezTo>
                <a:lnTo>
                  <a:pt x="11782" y="3185"/>
                </a:lnTo>
                <a:cubicBezTo>
                  <a:pt x="11273" y="2357"/>
                  <a:pt x="10572" y="1592"/>
                  <a:pt x="9808" y="1019"/>
                </a:cubicBezTo>
                <a:lnTo>
                  <a:pt x="9362" y="1656"/>
                </a:lnTo>
                <a:cubicBezTo>
                  <a:pt x="8853" y="1338"/>
                  <a:pt x="8343" y="1083"/>
                  <a:pt x="7770" y="956"/>
                </a:cubicBezTo>
                <a:lnTo>
                  <a:pt x="7961" y="191"/>
                </a:lnTo>
                <a:cubicBezTo>
                  <a:pt x="7452" y="64"/>
                  <a:pt x="6878" y="0"/>
                  <a:pt x="624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1"/>
          <p:cNvSpPr/>
          <p:nvPr/>
        </p:nvSpPr>
        <p:spPr>
          <a:xfrm>
            <a:off x="1994248" y="196727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"/>
          <p:cNvSpPr/>
          <p:nvPr/>
        </p:nvSpPr>
        <p:spPr>
          <a:xfrm>
            <a:off x="1994248" y="2098694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1"/>
          <p:cNvSpPr/>
          <p:nvPr/>
        </p:nvSpPr>
        <p:spPr>
          <a:xfrm>
            <a:off x="1994248" y="2230115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1"/>
          <p:cNvSpPr/>
          <p:nvPr/>
        </p:nvSpPr>
        <p:spPr>
          <a:xfrm>
            <a:off x="1994248" y="24944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1"/>
          <p:cNvSpPr/>
          <p:nvPr/>
        </p:nvSpPr>
        <p:spPr>
          <a:xfrm>
            <a:off x="1994248" y="262588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1"/>
          <p:cNvSpPr/>
          <p:nvPr/>
        </p:nvSpPr>
        <p:spPr>
          <a:xfrm>
            <a:off x="1994248" y="288873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1"/>
          <p:cNvSpPr/>
          <p:nvPr/>
        </p:nvSpPr>
        <p:spPr>
          <a:xfrm>
            <a:off x="1994248" y="3020150"/>
            <a:ext cx="987178" cy="38224"/>
          </a:xfrm>
          <a:custGeom>
            <a:rect b="b" l="l" r="r" t="t"/>
            <a:pathLst>
              <a:path extrusionOk="0" h="1593" w="41141">
                <a:moveTo>
                  <a:pt x="1" y="0"/>
                </a:moveTo>
                <a:lnTo>
                  <a:pt x="1" y="1592"/>
                </a:lnTo>
                <a:lnTo>
                  <a:pt x="41140" y="1592"/>
                </a:lnTo>
                <a:lnTo>
                  <a:pt x="4114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1"/>
          <p:cNvSpPr/>
          <p:nvPr/>
        </p:nvSpPr>
        <p:spPr>
          <a:xfrm>
            <a:off x="1994248" y="3282968"/>
            <a:ext cx="987178" cy="38224"/>
          </a:xfrm>
          <a:custGeom>
            <a:rect b="b" l="l" r="r" t="t"/>
            <a:pathLst>
              <a:path extrusionOk="0" h="1593" w="41141">
                <a:moveTo>
                  <a:pt x="1" y="1"/>
                </a:moveTo>
                <a:lnTo>
                  <a:pt x="1" y="1593"/>
                </a:lnTo>
                <a:lnTo>
                  <a:pt x="41140" y="1593"/>
                </a:lnTo>
                <a:lnTo>
                  <a:pt x="41140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1"/>
          <p:cNvSpPr/>
          <p:nvPr/>
        </p:nvSpPr>
        <p:spPr>
          <a:xfrm>
            <a:off x="58164" y="196727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"/>
          <p:cNvSpPr/>
          <p:nvPr/>
        </p:nvSpPr>
        <p:spPr>
          <a:xfrm>
            <a:off x="58164" y="2098694"/>
            <a:ext cx="1705373" cy="38224"/>
          </a:xfrm>
          <a:custGeom>
            <a:rect b="b" l="l" r="r" t="t"/>
            <a:pathLst>
              <a:path extrusionOk="0" h="1593" w="71072">
                <a:moveTo>
                  <a:pt x="0" y="1"/>
                </a:moveTo>
                <a:lnTo>
                  <a:pt x="0" y="1593"/>
                </a:lnTo>
                <a:lnTo>
                  <a:pt x="71071" y="1593"/>
                </a:lnTo>
                <a:lnTo>
                  <a:pt x="7107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1"/>
          <p:cNvSpPr/>
          <p:nvPr/>
        </p:nvSpPr>
        <p:spPr>
          <a:xfrm>
            <a:off x="58164" y="2363047"/>
            <a:ext cx="1147609" cy="38248"/>
          </a:xfrm>
          <a:custGeom>
            <a:rect b="b" l="l" r="r" t="t"/>
            <a:pathLst>
              <a:path extrusionOk="0" h="1594" w="47827">
                <a:moveTo>
                  <a:pt x="0" y="1"/>
                </a:moveTo>
                <a:lnTo>
                  <a:pt x="0" y="1593"/>
                </a:lnTo>
                <a:lnTo>
                  <a:pt x="47827" y="1593"/>
                </a:lnTo>
                <a:lnTo>
                  <a:pt x="4782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1"/>
          <p:cNvSpPr/>
          <p:nvPr/>
        </p:nvSpPr>
        <p:spPr>
          <a:xfrm>
            <a:off x="2108849" y="1701385"/>
            <a:ext cx="701422" cy="114648"/>
          </a:xfrm>
          <a:custGeom>
            <a:rect b="b" l="l" r="r" t="t"/>
            <a:pathLst>
              <a:path extrusionOk="0" h="4778" w="29232">
                <a:moveTo>
                  <a:pt x="1" y="1"/>
                </a:moveTo>
                <a:lnTo>
                  <a:pt x="1" y="4777"/>
                </a:lnTo>
                <a:lnTo>
                  <a:pt x="29232" y="4777"/>
                </a:lnTo>
                <a:lnTo>
                  <a:pt x="29232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1"/>
          <p:cNvSpPr/>
          <p:nvPr/>
        </p:nvSpPr>
        <p:spPr>
          <a:xfrm>
            <a:off x="560907" y="1701385"/>
            <a:ext cx="699886" cy="114648"/>
          </a:xfrm>
          <a:custGeom>
            <a:rect b="b" l="l" r="r" t="t"/>
            <a:pathLst>
              <a:path extrusionOk="0" h="4778" w="29168">
                <a:moveTo>
                  <a:pt x="0" y="1"/>
                </a:moveTo>
                <a:lnTo>
                  <a:pt x="0" y="4777"/>
                </a:lnTo>
                <a:lnTo>
                  <a:pt x="29167" y="4777"/>
                </a:lnTo>
                <a:lnTo>
                  <a:pt x="291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1"/>
          <p:cNvSpPr/>
          <p:nvPr/>
        </p:nvSpPr>
        <p:spPr>
          <a:xfrm>
            <a:off x="-1540239" y="2988045"/>
            <a:ext cx="735039" cy="1488386"/>
          </a:xfrm>
          <a:custGeom>
            <a:rect b="b" l="l" r="r" t="t"/>
            <a:pathLst>
              <a:path extrusionOk="0" h="62029" w="30633">
                <a:moveTo>
                  <a:pt x="17705" y="42924"/>
                </a:moveTo>
                <a:lnTo>
                  <a:pt x="17705" y="60437"/>
                </a:lnTo>
                <a:lnTo>
                  <a:pt x="12928" y="60437"/>
                </a:lnTo>
                <a:lnTo>
                  <a:pt x="12928" y="42924"/>
                </a:lnTo>
                <a:close/>
                <a:moveTo>
                  <a:pt x="15348" y="1"/>
                </a:moveTo>
                <a:cubicBezTo>
                  <a:pt x="7133" y="1"/>
                  <a:pt x="446" y="6496"/>
                  <a:pt x="192" y="14712"/>
                </a:cubicBezTo>
                <a:cubicBezTo>
                  <a:pt x="1" y="22927"/>
                  <a:pt x="6369" y="29741"/>
                  <a:pt x="14521" y="30187"/>
                </a:cubicBezTo>
                <a:lnTo>
                  <a:pt x="14521" y="41332"/>
                </a:lnTo>
                <a:lnTo>
                  <a:pt x="12164" y="41332"/>
                </a:lnTo>
                <a:cubicBezTo>
                  <a:pt x="11718" y="41332"/>
                  <a:pt x="11336" y="41714"/>
                  <a:pt x="11336" y="42159"/>
                </a:cubicBezTo>
                <a:lnTo>
                  <a:pt x="11336" y="61265"/>
                </a:lnTo>
                <a:cubicBezTo>
                  <a:pt x="11336" y="61710"/>
                  <a:pt x="11718" y="62029"/>
                  <a:pt x="12164" y="62029"/>
                </a:cubicBezTo>
                <a:lnTo>
                  <a:pt x="18533" y="62029"/>
                </a:lnTo>
                <a:cubicBezTo>
                  <a:pt x="18978" y="62029"/>
                  <a:pt x="19297" y="61710"/>
                  <a:pt x="19297" y="61265"/>
                </a:cubicBezTo>
                <a:lnTo>
                  <a:pt x="19297" y="42159"/>
                </a:lnTo>
                <a:cubicBezTo>
                  <a:pt x="19297" y="41714"/>
                  <a:pt x="18978" y="41332"/>
                  <a:pt x="18533" y="41332"/>
                </a:cubicBezTo>
                <a:lnTo>
                  <a:pt x="16113" y="41332"/>
                </a:lnTo>
                <a:lnTo>
                  <a:pt x="16113" y="30187"/>
                </a:lnTo>
                <a:cubicBezTo>
                  <a:pt x="24328" y="29741"/>
                  <a:pt x="30633" y="22927"/>
                  <a:pt x="30442" y="14712"/>
                </a:cubicBezTo>
                <a:cubicBezTo>
                  <a:pt x="30250" y="6496"/>
                  <a:pt x="23500" y="1"/>
                  <a:pt x="1534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1"/>
          <p:cNvSpPr/>
          <p:nvPr/>
        </p:nvSpPr>
        <p:spPr>
          <a:xfrm>
            <a:off x="-1210164" y="4037850"/>
            <a:ext cx="76424" cy="382048"/>
          </a:xfrm>
          <a:custGeom>
            <a:rect b="b" l="l" r="r" t="t"/>
            <a:pathLst>
              <a:path extrusionOk="0" h="15922" w="3185">
                <a:moveTo>
                  <a:pt x="0" y="1"/>
                </a:moveTo>
                <a:lnTo>
                  <a:pt x="0" y="15922"/>
                </a:lnTo>
                <a:lnTo>
                  <a:pt x="3185" y="15922"/>
                </a:lnTo>
                <a:lnTo>
                  <a:pt x="318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1"/>
          <p:cNvSpPr/>
          <p:nvPr/>
        </p:nvSpPr>
        <p:spPr>
          <a:xfrm>
            <a:off x="24523" y="394881"/>
            <a:ext cx="1228616" cy="426343"/>
          </a:xfrm>
          <a:custGeom>
            <a:rect b="b" l="l" r="r" t="t"/>
            <a:pathLst>
              <a:path extrusionOk="0" h="17768" w="51203">
                <a:moveTo>
                  <a:pt x="49611" y="1592"/>
                </a:moveTo>
                <a:lnTo>
                  <a:pt x="49611" y="16176"/>
                </a:lnTo>
                <a:lnTo>
                  <a:pt x="1593" y="16176"/>
                </a:lnTo>
                <a:lnTo>
                  <a:pt x="1593" y="1592"/>
                </a:lnTo>
                <a:close/>
                <a:moveTo>
                  <a:pt x="1" y="0"/>
                </a:moveTo>
                <a:lnTo>
                  <a:pt x="1" y="17768"/>
                </a:lnTo>
                <a:lnTo>
                  <a:pt x="51203" y="17768"/>
                </a:lnTo>
                <a:lnTo>
                  <a:pt x="51203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"/>
          <p:cNvSpPr/>
          <p:nvPr/>
        </p:nvSpPr>
        <p:spPr>
          <a:xfrm>
            <a:off x="2605497" y="99575"/>
            <a:ext cx="1101778" cy="368659"/>
          </a:xfrm>
          <a:custGeom>
            <a:rect b="b" l="l" r="r" t="t"/>
            <a:pathLst>
              <a:path extrusionOk="0" h="15364" w="45917">
                <a:moveTo>
                  <a:pt x="18787" y="1927"/>
                </a:moveTo>
                <a:lnTo>
                  <a:pt x="18787" y="1927"/>
                </a:lnTo>
                <a:cubicBezTo>
                  <a:pt x="15539" y="5557"/>
                  <a:pt x="18150" y="11288"/>
                  <a:pt x="22990" y="11288"/>
                </a:cubicBezTo>
                <a:cubicBezTo>
                  <a:pt x="27830" y="11288"/>
                  <a:pt x="30377" y="5557"/>
                  <a:pt x="27193" y="1927"/>
                </a:cubicBezTo>
                <a:lnTo>
                  <a:pt x="27193" y="1927"/>
                </a:lnTo>
                <a:cubicBezTo>
                  <a:pt x="27639" y="1990"/>
                  <a:pt x="28149" y="2054"/>
                  <a:pt x="28594" y="2118"/>
                </a:cubicBezTo>
                <a:cubicBezTo>
                  <a:pt x="31396" y="6512"/>
                  <a:pt x="28212" y="12307"/>
                  <a:pt x="22990" y="12307"/>
                </a:cubicBezTo>
                <a:cubicBezTo>
                  <a:pt x="17768" y="12307"/>
                  <a:pt x="14584" y="6512"/>
                  <a:pt x="17386" y="2118"/>
                </a:cubicBezTo>
                <a:cubicBezTo>
                  <a:pt x="17832" y="2054"/>
                  <a:pt x="18278" y="1990"/>
                  <a:pt x="18787" y="1927"/>
                </a:cubicBezTo>
                <a:close/>
                <a:moveTo>
                  <a:pt x="30569" y="2500"/>
                </a:moveTo>
                <a:cubicBezTo>
                  <a:pt x="35026" y="3455"/>
                  <a:pt x="39293" y="5238"/>
                  <a:pt x="43114" y="7722"/>
                </a:cubicBezTo>
                <a:cubicBezTo>
                  <a:pt x="37641" y="11329"/>
                  <a:pt x="31317" y="13418"/>
                  <a:pt x="24736" y="13692"/>
                </a:cubicBezTo>
                <a:lnTo>
                  <a:pt x="24736" y="13692"/>
                </a:lnTo>
                <a:cubicBezTo>
                  <a:pt x="29704" y="12588"/>
                  <a:pt x="32491" y="7212"/>
                  <a:pt x="30569" y="2500"/>
                </a:cubicBezTo>
                <a:close/>
                <a:moveTo>
                  <a:pt x="15348" y="2500"/>
                </a:moveTo>
                <a:lnTo>
                  <a:pt x="15348" y="2500"/>
                </a:lnTo>
                <a:cubicBezTo>
                  <a:pt x="13310" y="7340"/>
                  <a:pt x="16367" y="12880"/>
                  <a:pt x="21589" y="13772"/>
                </a:cubicBezTo>
                <a:cubicBezTo>
                  <a:pt x="14902" y="13517"/>
                  <a:pt x="8406" y="11415"/>
                  <a:pt x="2802" y="7722"/>
                </a:cubicBezTo>
                <a:cubicBezTo>
                  <a:pt x="6623" y="5174"/>
                  <a:pt x="10890" y="3455"/>
                  <a:pt x="15348" y="2500"/>
                </a:cubicBezTo>
                <a:close/>
                <a:moveTo>
                  <a:pt x="22958" y="0"/>
                </a:moveTo>
                <a:cubicBezTo>
                  <a:pt x="22608" y="0"/>
                  <a:pt x="22258" y="48"/>
                  <a:pt x="21907" y="143"/>
                </a:cubicBezTo>
                <a:cubicBezTo>
                  <a:pt x="14393" y="334"/>
                  <a:pt x="7069" y="2754"/>
                  <a:pt x="892" y="7085"/>
                </a:cubicBezTo>
                <a:lnTo>
                  <a:pt x="0" y="7722"/>
                </a:lnTo>
                <a:lnTo>
                  <a:pt x="892" y="8359"/>
                </a:lnTo>
                <a:cubicBezTo>
                  <a:pt x="7388" y="12944"/>
                  <a:pt x="15030" y="15364"/>
                  <a:pt x="22926" y="15364"/>
                </a:cubicBezTo>
                <a:cubicBezTo>
                  <a:pt x="30823" y="15364"/>
                  <a:pt x="38529" y="12944"/>
                  <a:pt x="44961" y="8359"/>
                </a:cubicBezTo>
                <a:lnTo>
                  <a:pt x="45916" y="7722"/>
                </a:lnTo>
                <a:lnTo>
                  <a:pt x="44961" y="7085"/>
                </a:lnTo>
                <a:cubicBezTo>
                  <a:pt x="38847" y="2754"/>
                  <a:pt x="31524" y="334"/>
                  <a:pt x="24009" y="143"/>
                </a:cubicBezTo>
                <a:cubicBezTo>
                  <a:pt x="23659" y="48"/>
                  <a:pt x="23309" y="0"/>
                  <a:pt x="229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1"/>
          <p:cNvSpPr/>
          <p:nvPr/>
        </p:nvSpPr>
        <p:spPr>
          <a:xfrm>
            <a:off x="-742573" y="2272898"/>
            <a:ext cx="233831" cy="200046"/>
          </a:xfrm>
          <a:custGeom>
            <a:rect b="b" l="l" r="r" t="t"/>
            <a:pathLst>
              <a:path extrusionOk="0" h="8337" w="9745">
                <a:moveTo>
                  <a:pt x="5559" y="1576"/>
                </a:moveTo>
                <a:cubicBezTo>
                  <a:pt x="6878" y="1576"/>
                  <a:pt x="8152" y="2615"/>
                  <a:pt x="8152" y="4204"/>
                </a:cubicBezTo>
                <a:cubicBezTo>
                  <a:pt x="8152" y="5605"/>
                  <a:pt x="7006" y="6751"/>
                  <a:pt x="5541" y="6751"/>
                </a:cubicBezTo>
                <a:cubicBezTo>
                  <a:pt x="3248" y="6751"/>
                  <a:pt x="2102" y="3949"/>
                  <a:pt x="3758" y="2357"/>
                </a:cubicBezTo>
                <a:cubicBezTo>
                  <a:pt x="4276" y="1818"/>
                  <a:pt x="4923" y="1576"/>
                  <a:pt x="5559" y="1576"/>
                </a:cubicBezTo>
                <a:close/>
                <a:moveTo>
                  <a:pt x="5541" y="1"/>
                </a:moveTo>
                <a:cubicBezTo>
                  <a:pt x="1847" y="1"/>
                  <a:pt x="1" y="4458"/>
                  <a:pt x="2612" y="7070"/>
                </a:cubicBezTo>
                <a:cubicBezTo>
                  <a:pt x="3467" y="7945"/>
                  <a:pt x="4527" y="8336"/>
                  <a:pt x="5566" y="8336"/>
                </a:cubicBezTo>
                <a:cubicBezTo>
                  <a:pt x="7699" y="8336"/>
                  <a:pt x="9744" y="6688"/>
                  <a:pt x="9744" y="4204"/>
                </a:cubicBezTo>
                <a:cubicBezTo>
                  <a:pt x="9744" y="1847"/>
                  <a:pt x="7897" y="1"/>
                  <a:pt x="5541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1"/>
          <p:cNvSpPr/>
          <p:nvPr/>
        </p:nvSpPr>
        <p:spPr>
          <a:xfrm>
            <a:off x="2385439" y="1418388"/>
            <a:ext cx="233831" cy="200502"/>
          </a:xfrm>
          <a:custGeom>
            <a:rect b="b" l="l" r="r" t="t"/>
            <a:pathLst>
              <a:path extrusionOk="0" h="8356" w="9745">
                <a:moveTo>
                  <a:pt x="4034" y="1603"/>
                </a:moveTo>
                <a:cubicBezTo>
                  <a:pt x="4070" y="1603"/>
                  <a:pt x="4105" y="1604"/>
                  <a:pt x="4140" y="1605"/>
                </a:cubicBezTo>
                <a:cubicBezTo>
                  <a:pt x="6433" y="1605"/>
                  <a:pt x="7579" y="4344"/>
                  <a:pt x="5987" y="6000"/>
                </a:cubicBezTo>
                <a:cubicBezTo>
                  <a:pt x="5456" y="6531"/>
                  <a:pt x="4813" y="6767"/>
                  <a:pt x="4185" y="6767"/>
                </a:cubicBezTo>
                <a:cubicBezTo>
                  <a:pt x="2856" y="6767"/>
                  <a:pt x="1593" y="5710"/>
                  <a:pt x="1593" y="4153"/>
                </a:cubicBezTo>
                <a:cubicBezTo>
                  <a:pt x="1593" y="2787"/>
                  <a:pt x="2682" y="1603"/>
                  <a:pt x="4034" y="1603"/>
                </a:cubicBezTo>
                <a:close/>
                <a:moveTo>
                  <a:pt x="4189" y="0"/>
                </a:moveTo>
                <a:cubicBezTo>
                  <a:pt x="2041" y="0"/>
                  <a:pt x="1" y="1654"/>
                  <a:pt x="1" y="4153"/>
                </a:cubicBezTo>
                <a:cubicBezTo>
                  <a:pt x="1" y="6509"/>
                  <a:pt x="1848" y="8356"/>
                  <a:pt x="4140" y="8356"/>
                </a:cubicBezTo>
                <a:cubicBezTo>
                  <a:pt x="7898" y="8356"/>
                  <a:pt x="9744" y="3834"/>
                  <a:pt x="7133" y="1223"/>
                </a:cubicBezTo>
                <a:cubicBezTo>
                  <a:pt x="6268" y="379"/>
                  <a:pt x="5216" y="0"/>
                  <a:pt x="4189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1"/>
          <p:cNvSpPr/>
          <p:nvPr/>
        </p:nvSpPr>
        <p:spPr>
          <a:xfrm>
            <a:off x="3338976" y="2473808"/>
            <a:ext cx="189513" cy="161270"/>
          </a:xfrm>
          <a:custGeom>
            <a:rect b="b" l="l" r="r" t="t"/>
            <a:pathLst>
              <a:path extrusionOk="0" h="6721" w="7898">
                <a:moveTo>
                  <a:pt x="4472" y="0"/>
                </a:moveTo>
                <a:cubicBezTo>
                  <a:pt x="3635" y="0"/>
                  <a:pt x="2785" y="307"/>
                  <a:pt x="2102" y="989"/>
                </a:cubicBezTo>
                <a:cubicBezTo>
                  <a:pt x="1" y="3091"/>
                  <a:pt x="1465" y="6721"/>
                  <a:pt x="4522" y="6721"/>
                </a:cubicBezTo>
                <a:cubicBezTo>
                  <a:pt x="6369" y="6721"/>
                  <a:pt x="7897" y="5256"/>
                  <a:pt x="7897" y="3345"/>
                </a:cubicBezTo>
                <a:cubicBezTo>
                  <a:pt x="7897" y="1324"/>
                  <a:pt x="6213" y="0"/>
                  <a:pt x="447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1"/>
          <p:cNvSpPr/>
          <p:nvPr/>
        </p:nvSpPr>
        <p:spPr>
          <a:xfrm>
            <a:off x="742741" y="4509280"/>
            <a:ext cx="189513" cy="162758"/>
          </a:xfrm>
          <a:custGeom>
            <a:rect b="b" l="l" r="r" t="t"/>
            <a:pathLst>
              <a:path extrusionOk="0" h="6783" w="7898">
                <a:moveTo>
                  <a:pt x="4464" y="0"/>
                </a:moveTo>
                <a:cubicBezTo>
                  <a:pt x="3629" y="0"/>
                  <a:pt x="2782" y="307"/>
                  <a:pt x="2102" y="987"/>
                </a:cubicBezTo>
                <a:cubicBezTo>
                  <a:pt x="0" y="3089"/>
                  <a:pt x="1465" y="6782"/>
                  <a:pt x="4522" y="6782"/>
                </a:cubicBezTo>
                <a:cubicBezTo>
                  <a:pt x="6369" y="6782"/>
                  <a:pt x="7897" y="5254"/>
                  <a:pt x="7897" y="3407"/>
                </a:cubicBezTo>
                <a:cubicBezTo>
                  <a:pt x="7897" y="1340"/>
                  <a:pt x="6207" y="0"/>
                  <a:pt x="446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"/>
          <p:cNvSpPr/>
          <p:nvPr/>
        </p:nvSpPr>
        <p:spPr>
          <a:xfrm>
            <a:off x="3910489" y="755070"/>
            <a:ext cx="187977" cy="162422"/>
          </a:xfrm>
          <a:custGeom>
            <a:rect b="b" l="l" r="r" t="t"/>
            <a:pathLst>
              <a:path extrusionOk="0" h="6769" w="7834">
                <a:moveTo>
                  <a:pt x="4420" y="0"/>
                </a:moveTo>
                <a:cubicBezTo>
                  <a:pt x="3604" y="0"/>
                  <a:pt x="2774" y="301"/>
                  <a:pt x="2102" y="974"/>
                </a:cubicBezTo>
                <a:cubicBezTo>
                  <a:pt x="0" y="3139"/>
                  <a:pt x="1465" y="6769"/>
                  <a:pt x="4458" y="6769"/>
                </a:cubicBezTo>
                <a:cubicBezTo>
                  <a:pt x="6369" y="6769"/>
                  <a:pt x="7833" y="5241"/>
                  <a:pt x="7833" y="3394"/>
                </a:cubicBezTo>
                <a:cubicBezTo>
                  <a:pt x="7833" y="1358"/>
                  <a:pt x="6155" y="0"/>
                  <a:pt x="442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"/>
          <p:cNvSpPr/>
          <p:nvPr/>
        </p:nvSpPr>
        <p:spPr>
          <a:xfrm>
            <a:off x="1221034" y="4212030"/>
            <a:ext cx="276182" cy="199518"/>
          </a:xfrm>
          <a:custGeom>
            <a:rect b="b" l="l" r="r" t="t"/>
            <a:pathLst>
              <a:path extrusionOk="0" h="8315" w="11510">
                <a:moveTo>
                  <a:pt x="6004" y="1555"/>
                </a:moveTo>
                <a:cubicBezTo>
                  <a:pt x="7334" y="1555"/>
                  <a:pt x="8598" y="2583"/>
                  <a:pt x="8598" y="4141"/>
                </a:cubicBezTo>
                <a:cubicBezTo>
                  <a:pt x="8598" y="5542"/>
                  <a:pt x="7452" y="6688"/>
                  <a:pt x="6051" y="6752"/>
                </a:cubicBezTo>
                <a:cubicBezTo>
                  <a:pt x="3758" y="6752"/>
                  <a:pt x="2612" y="3950"/>
                  <a:pt x="4204" y="2294"/>
                </a:cubicBezTo>
                <a:cubicBezTo>
                  <a:pt x="4734" y="1784"/>
                  <a:pt x="5377" y="1555"/>
                  <a:pt x="6004" y="1555"/>
                </a:cubicBezTo>
                <a:close/>
                <a:moveTo>
                  <a:pt x="6130" y="1"/>
                </a:moveTo>
                <a:cubicBezTo>
                  <a:pt x="6104" y="1"/>
                  <a:pt x="6077" y="1"/>
                  <a:pt x="6051" y="2"/>
                </a:cubicBezTo>
                <a:cubicBezTo>
                  <a:pt x="4013" y="2"/>
                  <a:pt x="2293" y="1403"/>
                  <a:pt x="1975" y="3377"/>
                </a:cubicBezTo>
                <a:lnTo>
                  <a:pt x="1083" y="3377"/>
                </a:lnTo>
                <a:cubicBezTo>
                  <a:pt x="1" y="3377"/>
                  <a:pt x="1" y="4969"/>
                  <a:pt x="1083" y="4969"/>
                </a:cubicBezTo>
                <a:lnTo>
                  <a:pt x="1975" y="4969"/>
                </a:lnTo>
                <a:cubicBezTo>
                  <a:pt x="2367" y="7090"/>
                  <a:pt x="4189" y="8314"/>
                  <a:pt x="6051" y="8314"/>
                </a:cubicBezTo>
                <a:cubicBezTo>
                  <a:pt x="7208" y="8314"/>
                  <a:pt x="8380" y="7841"/>
                  <a:pt x="9235" y="6816"/>
                </a:cubicBezTo>
                <a:cubicBezTo>
                  <a:pt x="11510" y="4098"/>
                  <a:pt x="9583" y="1"/>
                  <a:pt x="6130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"/>
          <p:cNvSpPr/>
          <p:nvPr/>
        </p:nvSpPr>
        <p:spPr>
          <a:xfrm>
            <a:off x="-707421" y="2509753"/>
            <a:ext cx="195607" cy="1401284"/>
          </a:xfrm>
          <a:custGeom>
            <a:rect b="b" l="l" r="r" t="t"/>
            <a:pathLst>
              <a:path extrusionOk="0" h="58399" w="8152">
                <a:moveTo>
                  <a:pt x="5859" y="13438"/>
                </a:moveTo>
                <a:lnTo>
                  <a:pt x="6369" y="20634"/>
                </a:lnTo>
                <a:lnTo>
                  <a:pt x="1783" y="20634"/>
                </a:lnTo>
                <a:lnTo>
                  <a:pt x="2293" y="13438"/>
                </a:lnTo>
                <a:close/>
                <a:moveTo>
                  <a:pt x="4076" y="1"/>
                </a:moveTo>
                <a:lnTo>
                  <a:pt x="3376" y="1593"/>
                </a:lnTo>
                <a:cubicBezTo>
                  <a:pt x="2611" y="3312"/>
                  <a:pt x="0" y="8980"/>
                  <a:pt x="0" y="10254"/>
                </a:cubicBezTo>
                <a:cubicBezTo>
                  <a:pt x="64" y="11082"/>
                  <a:pt x="319" y="11909"/>
                  <a:pt x="765" y="12610"/>
                </a:cubicBezTo>
                <a:lnTo>
                  <a:pt x="191" y="20634"/>
                </a:lnTo>
                <a:lnTo>
                  <a:pt x="128" y="20634"/>
                </a:lnTo>
                <a:lnTo>
                  <a:pt x="128" y="21462"/>
                </a:lnTo>
                <a:lnTo>
                  <a:pt x="64" y="22226"/>
                </a:lnTo>
                <a:lnTo>
                  <a:pt x="128" y="22226"/>
                </a:lnTo>
                <a:lnTo>
                  <a:pt x="765" y="58399"/>
                </a:lnTo>
                <a:lnTo>
                  <a:pt x="7388" y="58399"/>
                </a:lnTo>
                <a:lnTo>
                  <a:pt x="8025" y="22163"/>
                </a:lnTo>
                <a:lnTo>
                  <a:pt x="8088" y="22163"/>
                </a:lnTo>
                <a:lnTo>
                  <a:pt x="8025" y="21398"/>
                </a:lnTo>
                <a:lnTo>
                  <a:pt x="8025" y="20571"/>
                </a:lnTo>
                <a:lnTo>
                  <a:pt x="7961" y="20571"/>
                </a:lnTo>
                <a:lnTo>
                  <a:pt x="7388" y="12546"/>
                </a:lnTo>
                <a:cubicBezTo>
                  <a:pt x="7833" y="11846"/>
                  <a:pt x="8088" y="11018"/>
                  <a:pt x="8152" y="10254"/>
                </a:cubicBezTo>
                <a:cubicBezTo>
                  <a:pt x="8152" y="8980"/>
                  <a:pt x="5605" y="3312"/>
                  <a:pt x="4840" y="1593"/>
                </a:cubicBezTo>
                <a:lnTo>
                  <a:pt x="40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1"/>
          <p:cNvSpPr/>
          <p:nvPr/>
        </p:nvSpPr>
        <p:spPr>
          <a:xfrm>
            <a:off x="3578878" y="1713623"/>
            <a:ext cx="779358" cy="716707"/>
          </a:xfrm>
          <a:custGeom>
            <a:rect b="b" l="l" r="r" t="t"/>
            <a:pathLst>
              <a:path extrusionOk="0" h="29869" w="32480">
                <a:moveTo>
                  <a:pt x="27258" y="1592"/>
                </a:moveTo>
                <a:cubicBezTo>
                  <a:pt x="29232" y="1592"/>
                  <a:pt x="30888" y="3248"/>
                  <a:pt x="30888" y="5222"/>
                </a:cubicBezTo>
                <a:lnTo>
                  <a:pt x="30888" y="16112"/>
                </a:lnTo>
                <a:cubicBezTo>
                  <a:pt x="30888" y="18086"/>
                  <a:pt x="29232" y="19679"/>
                  <a:pt x="27258" y="19679"/>
                </a:cubicBezTo>
                <a:lnTo>
                  <a:pt x="24328" y="19679"/>
                </a:lnTo>
                <a:lnTo>
                  <a:pt x="18151" y="25856"/>
                </a:lnTo>
                <a:lnTo>
                  <a:pt x="18406" y="19679"/>
                </a:lnTo>
                <a:lnTo>
                  <a:pt x="5223" y="19679"/>
                </a:lnTo>
                <a:cubicBezTo>
                  <a:pt x="3249" y="19679"/>
                  <a:pt x="1593" y="18086"/>
                  <a:pt x="1593" y="16112"/>
                </a:cubicBezTo>
                <a:lnTo>
                  <a:pt x="1593" y="5222"/>
                </a:lnTo>
                <a:cubicBezTo>
                  <a:pt x="1593" y="3248"/>
                  <a:pt x="3249" y="1592"/>
                  <a:pt x="5223" y="1592"/>
                </a:cubicBezTo>
                <a:close/>
                <a:moveTo>
                  <a:pt x="5223" y="0"/>
                </a:moveTo>
                <a:cubicBezTo>
                  <a:pt x="2357" y="0"/>
                  <a:pt x="1" y="2357"/>
                  <a:pt x="1" y="5222"/>
                </a:cubicBezTo>
                <a:lnTo>
                  <a:pt x="1" y="16112"/>
                </a:lnTo>
                <a:cubicBezTo>
                  <a:pt x="1" y="18978"/>
                  <a:pt x="2357" y="21271"/>
                  <a:pt x="5223" y="21271"/>
                </a:cubicBezTo>
                <a:lnTo>
                  <a:pt x="16750" y="21271"/>
                </a:lnTo>
                <a:lnTo>
                  <a:pt x="16431" y="29868"/>
                </a:lnTo>
                <a:lnTo>
                  <a:pt x="25029" y="21271"/>
                </a:lnTo>
                <a:lnTo>
                  <a:pt x="27258" y="21271"/>
                </a:lnTo>
                <a:cubicBezTo>
                  <a:pt x="30187" y="21271"/>
                  <a:pt x="32480" y="18978"/>
                  <a:pt x="32480" y="16112"/>
                </a:cubicBezTo>
                <a:lnTo>
                  <a:pt x="32480" y="5222"/>
                </a:lnTo>
                <a:cubicBezTo>
                  <a:pt x="32480" y="2357"/>
                  <a:pt x="30123" y="0"/>
                  <a:pt x="2725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1"/>
          <p:cNvSpPr/>
          <p:nvPr/>
        </p:nvSpPr>
        <p:spPr>
          <a:xfrm>
            <a:off x="-1387439" y="827319"/>
            <a:ext cx="932182" cy="716707"/>
          </a:xfrm>
          <a:custGeom>
            <a:rect b="b" l="l" r="r" t="t"/>
            <a:pathLst>
              <a:path extrusionOk="0" h="29869" w="38849">
                <a:moveTo>
                  <a:pt x="33626" y="1593"/>
                </a:moveTo>
                <a:cubicBezTo>
                  <a:pt x="35600" y="1593"/>
                  <a:pt x="37256" y="3248"/>
                  <a:pt x="37256" y="5223"/>
                </a:cubicBezTo>
                <a:lnTo>
                  <a:pt x="37256" y="16113"/>
                </a:lnTo>
                <a:cubicBezTo>
                  <a:pt x="37256" y="18087"/>
                  <a:pt x="35600" y="19679"/>
                  <a:pt x="33626" y="19743"/>
                </a:cubicBezTo>
                <a:lnTo>
                  <a:pt x="30697" y="19743"/>
                </a:lnTo>
                <a:lnTo>
                  <a:pt x="24519" y="25856"/>
                </a:lnTo>
                <a:lnTo>
                  <a:pt x="24774" y="19679"/>
                </a:lnTo>
                <a:lnTo>
                  <a:pt x="5223" y="19679"/>
                </a:lnTo>
                <a:cubicBezTo>
                  <a:pt x="3249" y="19679"/>
                  <a:pt x="1593" y="18087"/>
                  <a:pt x="1593" y="16113"/>
                </a:cubicBezTo>
                <a:lnTo>
                  <a:pt x="1593" y="5223"/>
                </a:lnTo>
                <a:cubicBezTo>
                  <a:pt x="1593" y="3248"/>
                  <a:pt x="3249" y="1593"/>
                  <a:pt x="5223" y="1593"/>
                </a:cubicBezTo>
                <a:close/>
                <a:moveTo>
                  <a:pt x="5223" y="1"/>
                </a:moveTo>
                <a:cubicBezTo>
                  <a:pt x="2357" y="1"/>
                  <a:pt x="1" y="2357"/>
                  <a:pt x="1" y="5223"/>
                </a:cubicBezTo>
                <a:lnTo>
                  <a:pt x="1" y="16113"/>
                </a:lnTo>
                <a:cubicBezTo>
                  <a:pt x="1" y="18978"/>
                  <a:pt x="2357" y="21335"/>
                  <a:pt x="5223" y="21335"/>
                </a:cubicBezTo>
                <a:lnTo>
                  <a:pt x="23118" y="21335"/>
                </a:lnTo>
                <a:lnTo>
                  <a:pt x="22800" y="29868"/>
                </a:lnTo>
                <a:lnTo>
                  <a:pt x="31397" y="21335"/>
                </a:lnTo>
                <a:lnTo>
                  <a:pt x="33626" y="21335"/>
                </a:lnTo>
                <a:cubicBezTo>
                  <a:pt x="36556" y="21271"/>
                  <a:pt x="38848" y="18978"/>
                  <a:pt x="38848" y="16113"/>
                </a:cubicBezTo>
                <a:lnTo>
                  <a:pt x="38848" y="5223"/>
                </a:lnTo>
                <a:cubicBezTo>
                  <a:pt x="38848" y="2357"/>
                  <a:pt x="36556" y="1"/>
                  <a:pt x="33626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1"/>
          <p:cNvSpPr/>
          <p:nvPr/>
        </p:nvSpPr>
        <p:spPr>
          <a:xfrm>
            <a:off x="3328274" y="2971248"/>
            <a:ext cx="236879" cy="1473101"/>
          </a:xfrm>
          <a:custGeom>
            <a:rect b="b" l="l" r="r" t="t"/>
            <a:pathLst>
              <a:path extrusionOk="0" h="61392" w="9872">
                <a:moveTo>
                  <a:pt x="6751" y="16431"/>
                </a:moveTo>
                <a:lnTo>
                  <a:pt x="7261" y="23563"/>
                </a:lnTo>
                <a:lnTo>
                  <a:pt x="2675" y="23563"/>
                </a:lnTo>
                <a:lnTo>
                  <a:pt x="3121" y="16431"/>
                </a:lnTo>
                <a:close/>
                <a:moveTo>
                  <a:pt x="4522" y="0"/>
                </a:moveTo>
                <a:cubicBezTo>
                  <a:pt x="3312" y="2229"/>
                  <a:pt x="1" y="8661"/>
                  <a:pt x="1" y="10890"/>
                </a:cubicBezTo>
                <a:cubicBezTo>
                  <a:pt x="1" y="12482"/>
                  <a:pt x="765" y="13947"/>
                  <a:pt x="1975" y="14902"/>
                </a:cubicBezTo>
                <a:lnTo>
                  <a:pt x="1657" y="14902"/>
                </a:lnTo>
                <a:lnTo>
                  <a:pt x="1020" y="23627"/>
                </a:lnTo>
                <a:lnTo>
                  <a:pt x="956" y="23627"/>
                </a:lnTo>
                <a:lnTo>
                  <a:pt x="956" y="24455"/>
                </a:lnTo>
                <a:lnTo>
                  <a:pt x="956" y="25219"/>
                </a:lnTo>
                <a:lnTo>
                  <a:pt x="1020" y="25219"/>
                </a:lnTo>
                <a:lnTo>
                  <a:pt x="1593" y="61391"/>
                </a:lnTo>
                <a:lnTo>
                  <a:pt x="8216" y="61391"/>
                </a:lnTo>
                <a:lnTo>
                  <a:pt x="8853" y="25219"/>
                </a:lnTo>
                <a:lnTo>
                  <a:pt x="8916" y="25219"/>
                </a:lnTo>
                <a:lnTo>
                  <a:pt x="8853" y="24455"/>
                </a:lnTo>
                <a:lnTo>
                  <a:pt x="8853" y="23627"/>
                </a:lnTo>
                <a:lnTo>
                  <a:pt x="8789" y="23627"/>
                </a:lnTo>
                <a:lnTo>
                  <a:pt x="8216" y="14902"/>
                </a:lnTo>
                <a:lnTo>
                  <a:pt x="7834" y="14902"/>
                </a:lnTo>
                <a:cubicBezTo>
                  <a:pt x="9108" y="13947"/>
                  <a:pt x="9872" y="12482"/>
                  <a:pt x="9872" y="10890"/>
                </a:cubicBezTo>
                <a:cubicBezTo>
                  <a:pt x="9872" y="8661"/>
                  <a:pt x="6560" y="2229"/>
                  <a:pt x="5350" y="0"/>
                </a:cubicBezTo>
                <a:lnTo>
                  <a:pt x="5350" y="9553"/>
                </a:lnTo>
                <a:cubicBezTo>
                  <a:pt x="7261" y="10062"/>
                  <a:pt x="6879" y="12801"/>
                  <a:pt x="4904" y="12801"/>
                </a:cubicBezTo>
                <a:cubicBezTo>
                  <a:pt x="2994" y="12801"/>
                  <a:pt x="2612" y="10062"/>
                  <a:pt x="4522" y="9553"/>
                </a:cubicBezTo>
                <a:lnTo>
                  <a:pt x="452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1"/>
          <p:cNvSpPr/>
          <p:nvPr/>
        </p:nvSpPr>
        <p:spPr>
          <a:xfrm>
            <a:off x="3759681" y="2919947"/>
            <a:ext cx="126382" cy="71193"/>
          </a:xfrm>
          <a:custGeom>
            <a:rect b="b" l="l" r="r" t="t"/>
            <a:pathLst>
              <a:path extrusionOk="0" h="2967" w="5267">
                <a:moveTo>
                  <a:pt x="1179" y="1"/>
                </a:moveTo>
                <a:cubicBezTo>
                  <a:pt x="396" y="1"/>
                  <a:pt x="0" y="1235"/>
                  <a:pt x="936" y="1565"/>
                </a:cubicBezTo>
                <a:cubicBezTo>
                  <a:pt x="1891" y="1947"/>
                  <a:pt x="2846" y="2329"/>
                  <a:pt x="3802" y="2839"/>
                </a:cubicBezTo>
                <a:cubicBezTo>
                  <a:pt x="3865" y="2902"/>
                  <a:pt x="3993" y="2966"/>
                  <a:pt x="4120" y="2966"/>
                </a:cubicBezTo>
                <a:cubicBezTo>
                  <a:pt x="4948" y="2966"/>
                  <a:pt x="5266" y="1820"/>
                  <a:pt x="4502" y="1438"/>
                </a:cubicBezTo>
                <a:cubicBezTo>
                  <a:pt x="3547" y="928"/>
                  <a:pt x="2528" y="482"/>
                  <a:pt x="1573" y="100"/>
                </a:cubicBezTo>
                <a:cubicBezTo>
                  <a:pt x="1434" y="31"/>
                  <a:pt x="1302" y="1"/>
                  <a:pt x="117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1"/>
          <p:cNvSpPr/>
          <p:nvPr/>
        </p:nvSpPr>
        <p:spPr>
          <a:xfrm>
            <a:off x="4206947" y="3632911"/>
            <a:ext cx="151288" cy="169645"/>
          </a:xfrm>
          <a:custGeom>
            <a:rect b="b" l="l" r="r" t="t"/>
            <a:pathLst>
              <a:path extrusionOk="0" h="7070" w="6305">
                <a:moveTo>
                  <a:pt x="3121" y="0"/>
                </a:moveTo>
                <a:cubicBezTo>
                  <a:pt x="2675" y="0"/>
                  <a:pt x="2293" y="319"/>
                  <a:pt x="2293" y="765"/>
                </a:cubicBezTo>
                <a:lnTo>
                  <a:pt x="0" y="765"/>
                </a:lnTo>
                <a:lnTo>
                  <a:pt x="0" y="7069"/>
                </a:lnTo>
                <a:lnTo>
                  <a:pt x="6305" y="7069"/>
                </a:lnTo>
                <a:lnTo>
                  <a:pt x="6305" y="828"/>
                </a:lnTo>
                <a:lnTo>
                  <a:pt x="3885" y="828"/>
                </a:lnTo>
                <a:lnTo>
                  <a:pt x="3885" y="765"/>
                </a:lnTo>
                <a:cubicBezTo>
                  <a:pt x="3885" y="319"/>
                  <a:pt x="3566" y="0"/>
                  <a:pt x="312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1"/>
          <p:cNvSpPr/>
          <p:nvPr/>
        </p:nvSpPr>
        <p:spPr>
          <a:xfrm>
            <a:off x="3902835" y="2990972"/>
            <a:ext cx="301065" cy="314934"/>
          </a:xfrm>
          <a:custGeom>
            <a:rect b="b" l="l" r="r" t="t"/>
            <a:pathLst>
              <a:path extrusionOk="0" h="13125" w="12547">
                <a:moveTo>
                  <a:pt x="920" y="1"/>
                </a:moveTo>
                <a:cubicBezTo>
                  <a:pt x="664" y="1"/>
                  <a:pt x="420" y="141"/>
                  <a:pt x="256" y="388"/>
                </a:cubicBezTo>
                <a:cubicBezTo>
                  <a:pt x="1" y="707"/>
                  <a:pt x="128" y="1216"/>
                  <a:pt x="510" y="1471"/>
                </a:cubicBezTo>
                <a:cubicBezTo>
                  <a:pt x="1338" y="2044"/>
                  <a:pt x="2166" y="2617"/>
                  <a:pt x="2994" y="3318"/>
                </a:cubicBezTo>
                <a:cubicBezTo>
                  <a:pt x="3121" y="3381"/>
                  <a:pt x="3312" y="3445"/>
                  <a:pt x="3504" y="3445"/>
                </a:cubicBezTo>
                <a:lnTo>
                  <a:pt x="3567" y="3445"/>
                </a:lnTo>
                <a:lnTo>
                  <a:pt x="3567" y="9049"/>
                </a:lnTo>
                <a:lnTo>
                  <a:pt x="9490" y="9049"/>
                </a:lnTo>
                <a:cubicBezTo>
                  <a:pt x="9171" y="9304"/>
                  <a:pt x="9108" y="9750"/>
                  <a:pt x="9299" y="10068"/>
                </a:cubicBezTo>
                <a:cubicBezTo>
                  <a:pt x="9936" y="10960"/>
                  <a:pt x="10445" y="11851"/>
                  <a:pt x="10955" y="12743"/>
                </a:cubicBezTo>
                <a:cubicBezTo>
                  <a:pt x="11082" y="12998"/>
                  <a:pt x="11337" y="13125"/>
                  <a:pt x="11655" y="13125"/>
                </a:cubicBezTo>
                <a:cubicBezTo>
                  <a:pt x="11782" y="13125"/>
                  <a:pt x="11910" y="13125"/>
                  <a:pt x="12037" y="12998"/>
                </a:cubicBezTo>
                <a:cubicBezTo>
                  <a:pt x="12419" y="12807"/>
                  <a:pt x="12547" y="12361"/>
                  <a:pt x="12356" y="11915"/>
                </a:cubicBezTo>
                <a:cubicBezTo>
                  <a:pt x="11846" y="11023"/>
                  <a:pt x="11273" y="10068"/>
                  <a:pt x="10636" y="9177"/>
                </a:cubicBezTo>
                <a:cubicBezTo>
                  <a:pt x="10445" y="8922"/>
                  <a:pt x="10190" y="8858"/>
                  <a:pt x="9872" y="8858"/>
                </a:cubicBezTo>
                <a:lnTo>
                  <a:pt x="9872" y="2744"/>
                </a:lnTo>
                <a:lnTo>
                  <a:pt x="4268" y="2744"/>
                </a:lnTo>
                <a:cubicBezTo>
                  <a:pt x="4268" y="2490"/>
                  <a:pt x="4204" y="2235"/>
                  <a:pt x="4013" y="2044"/>
                </a:cubicBezTo>
                <a:cubicBezTo>
                  <a:pt x="3121" y="1407"/>
                  <a:pt x="2230" y="707"/>
                  <a:pt x="1338" y="133"/>
                </a:cubicBezTo>
                <a:cubicBezTo>
                  <a:pt x="1203" y="43"/>
                  <a:pt x="1060" y="1"/>
                  <a:pt x="92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1"/>
          <p:cNvSpPr/>
          <p:nvPr/>
        </p:nvSpPr>
        <p:spPr>
          <a:xfrm>
            <a:off x="3358844" y="2801628"/>
            <a:ext cx="234863" cy="151288"/>
          </a:xfrm>
          <a:custGeom>
            <a:rect b="b" l="l" r="r" t="t"/>
            <a:pathLst>
              <a:path extrusionOk="0" h="6305" w="9788">
                <a:moveTo>
                  <a:pt x="0" y="0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4140"/>
                </a:lnTo>
                <a:cubicBezTo>
                  <a:pt x="7133" y="4140"/>
                  <a:pt x="7834" y="4203"/>
                  <a:pt x="8598" y="4267"/>
                </a:cubicBezTo>
                <a:lnTo>
                  <a:pt x="8725" y="4267"/>
                </a:lnTo>
                <a:cubicBezTo>
                  <a:pt x="8745" y="4268"/>
                  <a:pt x="8765" y="4269"/>
                  <a:pt x="8784" y="4269"/>
                </a:cubicBezTo>
                <a:cubicBezTo>
                  <a:pt x="9746" y="4269"/>
                  <a:pt x="9788" y="2737"/>
                  <a:pt x="8789" y="2675"/>
                </a:cubicBezTo>
                <a:cubicBezTo>
                  <a:pt x="7961" y="2611"/>
                  <a:pt x="7133" y="2548"/>
                  <a:pt x="6305" y="2548"/>
                </a:cubicBezTo>
                <a:lnTo>
                  <a:pt x="630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"/>
          <p:cNvSpPr/>
          <p:nvPr/>
        </p:nvSpPr>
        <p:spPr>
          <a:xfrm>
            <a:off x="4240660" y="3481406"/>
            <a:ext cx="56460" cy="113328"/>
          </a:xfrm>
          <a:custGeom>
            <a:rect b="b" l="l" r="r" t="t"/>
            <a:pathLst>
              <a:path extrusionOk="0" h="4723" w="2353">
                <a:moveTo>
                  <a:pt x="968" y="1"/>
                </a:moveTo>
                <a:cubicBezTo>
                  <a:pt x="491" y="1"/>
                  <a:pt x="1" y="395"/>
                  <a:pt x="187" y="1029"/>
                </a:cubicBezTo>
                <a:cubicBezTo>
                  <a:pt x="378" y="1984"/>
                  <a:pt x="569" y="3003"/>
                  <a:pt x="697" y="4022"/>
                </a:cubicBezTo>
                <a:cubicBezTo>
                  <a:pt x="760" y="4404"/>
                  <a:pt x="1079" y="4722"/>
                  <a:pt x="1524" y="4722"/>
                </a:cubicBezTo>
                <a:lnTo>
                  <a:pt x="1588" y="4722"/>
                </a:lnTo>
                <a:cubicBezTo>
                  <a:pt x="2034" y="4659"/>
                  <a:pt x="2352" y="4276"/>
                  <a:pt x="2289" y="3831"/>
                </a:cubicBezTo>
                <a:cubicBezTo>
                  <a:pt x="2161" y="2748"/>
                  <a:pt x="1970" y="1729"/>
                  <a:pt x="1716" y="646"/>
                </a:cubicBezTo>
                <a:cubicBezTo>
                  <a:pt x="1636" y="198"/>
                  <a:pt x="1306" y="1"/>
                  <a:pt x="96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1"/>
          <p:cNvSpPr/>
          <p:nvPr/>
        </p:nvSpPr>
        <p:spPr>
          <a:xfrm>
            <a:off x="3623197" y="2875820"/>
            <a:ext cx="116160" cy="57252"/>
          </a:xfrm>
          <a:custGeom>
            <a:rect b="b" l="l" r="r" t="t"/>
            <a:pathLst>
              <a:path extrusionOk="0" h="2386" w="4841">
                <a:moveTo>
                  <a:pt x="759" y="0"/>
                </a:moveTo>
                <a:cubicBezTo>
                  <a:pt x="402" y="0"/>
                  <a:pt x="118" y="287"/>
                  <a:pt x="64" y="666"/>
                </a:cubicBezTo>
                <a:cubicBezTo>
                  <a:pt x="1" y="1111"/>
                  <a:pt x="255" y="1557"/>
                  <a:pt x="701" y="1621"/>
                </a:cubicBezTo>
                <a:cubicBezTo>
                  <a:pt x="1720" y="1812"/>
                  <a:pt x="2739" y="2067"/>
                  <a:pt x="3694" y="2385"/>
                </a:cubicBezTo>
                <a:lnTo>
                  <a:pt x="3949" y="2385"/>
                </a:lnTo>
                <a:cubicBezTo>
                  <a:pt x="4268" y="2321"/>
                  <a:pt x="4586" y="2130"/>
                  <a:pt x="4713" y="1812"/>
                </a:cubicBezTo>
                <a:cubicBezTo>
                  <a:pt x="4841" y="1366"/>
                  <a:pt x="4586" y="920"/>
                  <a:pt x="4140" y="793"/>
                </a:cubicBezTo>
                <a:cubicBezTo>
                  <a:pt x="3121" y="475"/>
                  <a:pt x="2102" y="220"/>
                  <a:pt x="956" y="29"/>
                </a:cubicBezTo>
                <a:cubicBezTo>
                  <a:pt x="889" y="10"/>
                  <a:pt x="823" y="0"/>
                  <a:pt x="75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1"/>
          <p:cNvSpPr/>
          <p:nvPr/>
        </p:nvSpPr>
        <p:spPr>
          <a:xfrm>
            <a:off x="4191423" y="3335613"/>
            <a:ext cx="73593" cy="110881"/>
          </a:xfrm>
          <a:custGeom>
            <a:rect b="b" l="l" r="r" t="t"/>
            <a:pathLst>
              <a:path extrusionOk="0" h="4621" w="3067">
                <a:moveTo>
                  <a:pt x="1048" y="1"/>
                </a:moveTo>
                <a:cubicBezTo>
                  <a:pt x="518" y="1"/>
                  <a:pt x="0" y="525"/>
                  <a:pt x="329" y="1182"/>
                </a:cubicBezTo>
                <a:cubicBezTo>
                  <a:pt x="711" y="2074"/>
                  <a:pt x="1093" y="3092"/>
                  <a:pt x="1411" y="4048"/>
                </a:cubicBezTo>
                <a:cubicBezTo>
                  <a:pt x="1539" y="4366"/>
                  <a:pt x="1857" y="4621"/>
                  <a:pt x="2175" y="4621"/>
                </a:cubicBezTo>
                <a:cubicBezTo>
                  <a:pt x="2239" y="4621"/>
                  <a:pt x="2366" y="4621"/>
                  <a:pt x="2430" y="4557"/>
                </a:cubicBezTo>
                <a:cubicBezTo>
                  <a:pt x="2812" y="4430"/>
                  <a:pt x="3067" y="3984"/>
                  <a:pt x="2940" y="3538"/>
                </a:cubicBezTo>
                <a:cubicBezTo>
                  <a:pt x="2621" y="2519"/>
                  <a:pt x="2239" y="1500"/>
                  <a:pt x="1793" y="545"/>
                </a:cubicBezTo>
                <a:cubicBezTo>
                  <a:pt x="1635" y="160"/>
                  <a:pt x="1340" y="1"/>
                  <a:pt x="104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1"/>
          <p:cNvSpPr/>
          <p:nvPr/>
        </p:nvSpPr>
        <p:spPr>
          <a:xfrm>
            <a:off x="-1914609" y="1987070"/>
            <a:ext cx="215475" cy="415737"/>
          </a:xfrm>
          <a:custGeom>
            <a:rect b="b" l="l" r="r" t="t"/>
            <a:pathLst>
              <a:path extrusionOk="0" h="17326" w="8980">
                <a:moveTo>
                  <a:pt x="5509" y="0"/>
                </a:moveTo>
                <a:cubicBezTo>
                  <a:pt x="5187" y="0"/>
                  <a:pt x="4877" y="174"/>
                  <a:pt x="4776" y="577"/>
                </a:cubicBezTo>
                <a:cubicBezTo>
                  <a:pt x="4458" y="1659"/>
                  <a:pt x="4267" y="2742"/>
                  <a:pt x="4076" y="3761"/>
                </a:cubicBezTo>
                <a:cubicBezTo>
                  <a:pt x="4012" y="4079"/>
                  <a:pt x="4076" y="4334"/>
                  <a:pt x="4331" y="4525"/>
                </a:cubicBezTo>
                <a:lnTo>
                  <a:pt x="0" y="8856"/>
                </a:lnTo>
                <a:lnTo>
                  <a:pt x="4012" y="12868"/>
                </a:lnTo>
                <a:cubicBezTo>
                  <a:pt x="3757" y="12995"/>
                  <a:pt x="3694" y="13250"/>
                  <a:pt x="3694" y="13505"/>
                </a:cubicBezTo>
                <a:cubicBezTo>
                  <a:pt x="3821" y="14587"/>
                  <a:pt x="4012" y="15670"/>
                  <a:pt x="4203" y="16689"/>
                </a:cubicBezTo>
                <a:cubicBezTo>
                  <a:pt x="4267" y="17071"/>
                  <a:pt x="4585" y="17326"/>
                  <a:pt x="4967" y="17326"/>
                </a:cubicBezTo>
                <a:lnTo>
                  <a:pt x="5158" y="17326"/>
                </a:lnTo>
                <a:cubicBezTo>
                  <a:pt x="5541" y="17262"/>
                  <a:pt x="5859" y="16816"/>
                  <a:pt x="5732" y="16434"/>
                </a:cubicBezTo>
                <a:cubicBezTo>
                  <a:pt x="5541" y="15415"/>
                  <a:pt x="5413" y="14396"/>
                  <a:pt x="5286" y="13377"/>
                </a:cubicBezTo>
                <a:cubicBezTo>
                  <a:pt x="5222" y="13123"/>
                  <a:pt x="5158" y="12932"/>
                  <a:pt x="4967" y="12804"/>
                </a:cubicBezTo>
                <a:lnTo>
                  <a:pt x="8979" y="8856"/>
                </a:lnTo>
                <a:lnTo>
                  <a:pt x="4776" y="4716"/>
                </a:lnTo>
                <a:lnTo>
                  <a:pt x="4840" y="4716"/>
                </a:lnTo>
                <a:cubicBezTo>
                  <a:pt x="5222" y="4716"/>
                  <a:pt x="5541" y="4462"/>
                  <a:pt x="5668" y="4079"/>
                </a:cubicBezTo>
                <a:cubicBezTo>
                  <a:pt x="5859" y="3061"/>
                  <a:pt x="6050" y="2042"/>
                  <a:pt x="6368" y="1023"/>
                </a:cubicBezTo>
                <a:cubicBezTo>
                  <a:pt x="6522" y="407"/>
                  <a:pt x="6001" y="0"/>
                  <a:pt x="5509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1"/>
          <p:cNvSpPr/>
          <p:nvPr/>
        </p:nvSpPr>
        <p:spPr>
          <a:xfrm>
            <a:off x="-1742565" y="2580202"/>
            <a:ext cx="87750" cy="103778"/>
          </a:xfrm>
          <a:custGeom>
            <a:rect b="b" l="l" r="r" t="t"/>
            <a:pathLst>
              <a:path extrusionOk="0" h="4325" w="3657">
                <a:moveTo>
                  <a:pt x="1064" y="1"/>
                </a:moveTo>
                <a:cubicBezTo>
                  <a:pt x="528" y="1"/>
                  <a:pt x="1" y="559"/>
                  <a:pt x="345" y="1204"/>
                </a:cubicBezTo>
                <a:cubicBezTo>
                  <a:pt x="918" y="2159"/>
                  <a:pt x="1427" y="3051"/>
                  <a:pt x="2064" y="3942"/>
                </a:cubicBezTo>
                <a:cubicBezTo>
                  <a:pt x="2192" y="4197"/>
                  <a:pt x="2446" y="4325"/>
                  <a:pt x="2701" y="4325"/>
                </a:cubicBezTo>
                <a:cubicBezTo>
                  <a:pt x="2892" y="4325"/>
                  <a:pt x="3019" y="4261"/>
                  <a:pt x="3147" y="4197"/>
                </a:cubicBezTo>
                <a:cubicBezTo>
                  <a:pt x="3529" y="3942"/>
                  <a:pt x="3656" y="3433"/>
                  <a:pt x="3402" y="3051"/>
                </a:cubicBezTo>
                <a:cubicBezTo>
                  <a:pt x="2828" y="2223"/>
                  <a:pt x="2255" y="1331"/>
                  <a:pt x="1746" y="440"/>
                </a:cubicBezTo>
                <a:cubicBezTo>
                  <a:pt x="1580" y="130"/>
                  <a:pt x="1321" y="1"/>
                  <a:pt x="1064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"/>
          <p:cNvSpPr/>
          <p:nvPr/>
        </p:nvSpPr>
        <p:spPr>
          <a:xfrm>
            <a:off x="-1796962" y="2440191"/>
            <a:ext cx="68794" cy="109321"/>
          </a:xfrm>
          <a:custGeom>
            <a:rect b="b" l="l" r="r" t="t"/>
            <a:pathLst>
              <a:path extrusionOk="0" h="4556" w="2867">
                <a:moveTo>
                  <a:pt x="908" y="1"/>
                </a:moveTo>
                <a:cubicBezTo>
                  <a:pt x="839" y="1"/>
                  <a:pt x="769" y="11"/>
                  <a:pt x="701" y="34"/>
                </a:cubicBezTo>
                <a:cubicBezTo>
                  <a:pt x="255" y="161"/>
                  <a:pt x="1" y="607"/>
                  <a:pt x="128" y="989"/>
                </a:cubicBezTo>
                <a:cubicBezTo>
                  <a:pt x="446" y="2072"/>
                  <a:pt x="829" y="3091"/>
                  <a:pt x="1274" y="4046"/>
                </a:cubicBezTo>
                <a:cubicBezTo>
                  <a:pt x="1402" y="4364"/>
                  <a:pt x="1656" y="4555"/>
                  <a:pt x="1975" y="4555"/>
                </a:cubicBezTo>
                <a:cubicBezTo>
                  <a:pt x="2102" y="4555"/>
                  <a:pt x="2230" y="4555"/>
                  <a:pt x="2293" y="4492"/>
                </a:cubicBezTo>
                <a:cubicBezTo>
                  <a:pt x="2675" y="4301"/>
                  <a:pt x="2866" y="3855"/>
                  <a:pt x="2675" y="3473"/>
                </a:cubicBezTo>
                <a:cubicBezTo>
                  <a:pt x="2293" y="2517"/>
                  <a:pt x="1911" y="1499"/>
                  <a:pt x="1656" y="543"/>
                </a:cubicBezTo>
                <a:cubicBezTo>
                  <a:pt x="1552" y="229"/>
                  <a:pt x="1231" y="1"/>
                  <a:pt x="908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1"/>
          <p:cNvSpPr/>
          <p:nvPr/>
        </p:nvSpPr>
        <p:spPr>
          <a:xfrm>
            <a:off x="-1778629" y="1845187"/>
            <a:ext cx="77552" cy="108361"/>
          </a:xfrm>
          <a:custGeom>
            <a:rect b="b" l="l" r="r" t="t"/>
            <a:pathLst>
              <a:path extrusionOk="0" h="4516" w="3232">
                <a:moveTo>
                  <a:pt x="2170" y="1"/>
                </a:moveTo>
                <a:cubicBezTo>
                  <a:pt x="1919" y="1"/>
                  <a:pt x="1674" y="130"/>
                  <a:pt x="1529" y="440"/>
                </a:cubicBezTo>
                <a:cubicBezTo>
                  <a:pt x="1020" y="1395"/>
                  <a:pt x="574" y="2414"/>
                  <a:pt x="192" y="3433"/>
                </a:cubicBezTo>
                <a:cubicBezTo>
                  <a:pt x="1" y="3815"/>
                  <a:pt x="192" y="4325"/>
                  <a:pt x="638" y="4516"/>
                </a:cubicBezTo>
                <a:lnTo>
                  <a:pt x="892" y="4516"/>
                </a:lnTo>
                <a:cubicBezTo>
                  <a:pt x="1211" y="4516"/>
                  <a:pt x="1529" y="4325"/>
                  <a:pt x="1657" y="4006"/>
                </a:cubicBezTo>
                <a:cubicBezTo>
                  <a:pt x="2039" y="3051"/>
                  <a:pt x="2421" y="2096"/>
                  <a:pt x="2930" y="1204"/>
                </a:cubicBezTo>
                <a:cubicBezTo>
                  <a:pt x="3231" y="559"/>
                  <a:pt x="2690" y="1"/>
                  <a:pt x="21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"/>
          <p:cNvSpPr/>
          <p:nvPr/>
        </p:nvSpPr>
        <p:spPr>
          <a:xfrm>
            <a:off x="-1647209" y="1518015"/>
            <a:ext cx="213963" cy="213963"/>
          </a:xfrm>
          <a:custGeom>
            <a:rect b="b" l="l" r="r" t="t"/>
            <a:pathLst>
              <a:path extrusionOk="0" h="8917" w="8917">
                <a:moveTo>
                  <a:pt x="4459" y="1"/>
                </a:moveTo>
                <a:lnTo>
                  <a:pt x="1" y="4459"/>
                </a:lnTo>
                <a:lnTo>
                  <a:pt x="1656" y="6114"/>
                </a:lnTo>
                <a:lnTo>
                  <a:pt x="1656" y="6178"/>
                </a:lnTo>
                <a:cubicBezTo>
                  <a:pt x="1338" y="6496"/>
                  <a:pt x="1338" y="7006"/>
                  <a:pt x="1656" y="7324"/>
                </a:cubicBezTo>
                <a:cubicBezTo>
                  <a:pt x="1784" y="7452"/>
                  <a:pt x="1975" y="7515"/>
                  <a:pt x="2230" y="7515"/>
                </a:cubicBezTo>
                <a:cubicBezTo>
                  <a:pt x="2421" y="7515"/>
                  <a:pt x="2612" y="7452"/>
                  <a:pt x="2803" y="7261"/>
                </a:cubicBezTo>
                <a:lnTo>
                  <a:pt x="4459" y="8916"/>
                </a:lnTo>
                <a:lnTo>
                  <a:pt x="8916" y="4459"/>
                </a:lnTo>
                <a:lnTo>
                  <a:pt x="445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1"/>
          <p:cNvSpPr/>
          <p:nvPr/>
        </p:nvSpPr>
        <p:spPr>
          <a:xfrm>
            <a:off x="-1709860" y="1717486"/>
            <a:ext cx="87126" cy="100059"/>
          </a:xfrm>
          <a:custGeom>
            <a:rect b="b" l="l" r="r" t="t"/>
            <a:pathLst>
              <a:path extrusionOk="0" h="4170" w="3631">
                <a:moveTo>
                  <a:pt x="2782" y="0"/>
                </a:moveTo>
                <a:cubicBezTo>
                  <a:pt x="2549" y="0"/>
                  <a:pt x="2314" y="100"/>
                  <a:pt x="2166" y="285"/>
                </a:cubicBezTo>
                <a:cubicBezTo>
                  <a:pt x="1465" y="1113"/>
                  <a:pt x="829" y="2005"/>
                  <a:pt x="255" y="2960"/>
                </a:cubicBezTo>
                <a:cubicBezTo>
                  <a:pt x="1" y="3342"/>
                  <a:pt x="128" y="3788"/>
                  <a:pt x="510" y="4042"/>
                </a:cubicBezTo>
                <a:cubicBezTo>
                  <a:pt x="637" y="4106"/>
                  <a:pt x="765" y="4170"/>
                  <a:pt x="892" y="4170"/>
                </a:cubicBezTo>
                <a:cubicBezTo>
                  <a:pt x="1211" y="4170"/>
                  <a:pt x="1465" y="4042"/>
                  <a:pt x="1593" y="3788"/>
                </a:cubicBezTo>
                <a:cubicBezTo>
                  <a:pt x="2166" y="2960"/>
                  <a:pt x="2739" y="2068"/>
                  <a:pt x="3376" y="1304"/>
                </a:cubicBezTo>
                <a:cubicBezTo>
                  <a:pt x="3631" y="922"/>
                  <a:pt x="3567" y="412"/>
                  <a:pt x="3249" y="158"/>
                </a:cubicBezTo>
                <a:cubicBezTo>
                  <a:pt x="3116" y="51"/>
                  <a:pt x="2949" y="0"/>
                  <a:pt x="278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1"/>
          <p:cNvSpPr/>
          <p:nvPr/>
        </p:nvSpPr>
        <p:spPr>
          <a:xfrm>
            <a:off x="-1658918" y="2705552"/>
            <a:ext cx="222626" cy="225985"/>
          </a:xfrm>
          <a:custGeom>
            <a:rect b="b" l="l" r="r" t="t"/>
            <a:pathLst>
              <a:path extrusionOk="0" h="9418" w="9278">
                <a:moveTo>
                  <a:pt x="1102" y="1"/>
                </a:moveTo>
                <a:cubicBezTo>
                  <a:pt x="511" y="1"/>
                  <a:pt x="0" y="732"/>
                  <a:pt x="552" y="1330"/>
                </a:cubicBezTo>
                <a:cubicBezTo>
                  <a:pt x="1062" y="1966"/>
                  <a:pt x="1635" y="2603"/>
                  <a:pt x="2144" y="3176"/>
                </a:cubicBezTo>
                <a:lnTo>
                  <a:pt x="361" y="4959"/>
                </a:lnTo>
                <a:lnTo>
                  <a:pt x="4819" y="9417"/>
                </a:lnTo>
                <a:lnTo>
                  <a:pt x="9277" y="4959"/>
                </a:lnTo>
                <a:lnTo>
                  <a:pt x="4819" y="502"/>
                </a:lnTo>
                <a:lnTo>
                  <a:pt x="3291" y="2094"/>
                </a:lnTo>
                <a:cubicBezTo>
                  <a:pt x="2781" y="1521"/>
                  <a:pt x="2272" y="947"/>
                  <a:pt x="1762" y="374"/>
                </a:cubicBezTo>
                <a:cubicBezTo>
                  <a:pt x="1568" y="109"/>
                  <a:pt x="1329" y="1"/>
                  <a:pt x="110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1"/>
          <p:cNvSpPr/>
          <p:nvPr/>
        </p:nvSpPr>
        <p:spPr>
          <a:xfrm>
            <a:off x="-828907" y="4537210"/>
            <a:ext cx="309464" cy="315150"/>
          </a:xfrm>
          <a:custGeom>
            <a:rect b="b" l="l" r="r" t="t"/>
            <a:pathLst>
              <a:path extrusionOk="0" h="13134" w="12897">
                <a:moveTo>
                  <a:pt x="1070" y="1"/>
                </a:moveTo>
                <a:cubicBezTo>
                  <a:pt x="523" y="1"/>
                  <a:pt x="0" y="567"/>
                  <a:pt x="351" y="1224"/>
                </a:cubicBezTo>
                <a:cubicBezTo>
                  <a:pt x="860" y="2179"/>
                  <a:pt x="1433" y="3071"/>
                  <a:pt x="2070" y="3963"/>
                </a:cubicBezTo>
                <a:cubicBezTo>
                  <a:pt x="2198" y="4154"/>
                  <a:pt x="2452" y="4281"/>
                  <a:pt x="2707" y="4345"/>
                </a:cubicBezTo>
                <a:lnTo>
                  <a:pt x="2834" y="4345"/>
                </a:lnTo>
                <a:lnTo>
                  <a:pt x="2834" y="10458"/>
                </a:lnTo>
                <a:lnTo>
                  <a:pt x="8439" y="10458"/>
                </a:lnTo>
                <a:cubicBezTo>
                  <a:pt x="8439" y="10713"/>
                  <a:pt x="8502" y="10968"/>
                  <a:pt x="8693" y="11095"/>
                </a:cubicBezTo>
                <a:cubicBezTo>
                  <a:pt x="9585" y="11796"/>
                  <a:pt x="10476" y="12433"/>
                  <a:pt x="11368" y="13006"/>
                </a:cubicBezTo>
                <a:cubicBezTo>
                  <a:pt x="11495" y="13133"/>
                  <a:pt x="11623" y="13133"/>
                  <a:pt x="11814" y="13133"/>
                </a:cubicBezTo>
                <a:cubicBezTo>
                  <a:pt x="12578" y="13133"/>
                  <a:pt x="12896" y="12114"/>
                  <a:pt x="12196" y="11732"/>
                </a:cubicBezTo>
                <a:lnTo>
                  <a:pt x="12196" y="11668"/>
                </a:lnTo>
                <a:cubicBezTo>
                  <a:pt x="11368" y="11095"/>
                  <a:pt x="10540" y="10458"/>
                  <a:pt x="9712" y="9822"/>
                </a:cubicBezTo>
                <a:cubicBezTo>
                  <a:pt x="9572" y="9728"/>
                  <a:pt x="9433" y="9669"/>
                  <a:pt x="9268" y="9669"/>
                </a:cubicBezTo>
                <a:cubicBezTo>
                  <a:pt x="9207" y="9669"/>
                  <a:pt x="9144" y="9677"/>
                  <a:pt x="9075" y="9694"/>
                </a:cubicBezTo>
                <a:lnTo>
                  <a:pt x="9075" y="4090"/>
                </a:lnTo>
                <a:lnTo>
                  <a:pt x="3217" y="4090"/>
                </a:lnTo>
                <a:cubicBezTo>
                  <a:pt x="3535" y="3835"/>
                  <a:pt x="3599" y="3389"/>
                  <a:pt x="3408" y="3071"/>
                </a:cubicBezTo>
                <a:cubicBezTo>
                  <a:pt x="2771" y="2179"/>
                  <a:pt x="2261" y="1288"/>
                  <a:pt x="1752" y="396"/>
                </a:cubicBezTo>
                <a:cubicBezTo>
                  <a:pt x="1573" y="118"/>
                  <a:pt x="1319" y="1"/>
                  <a:pt x="107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1"/>
          <p:cNvSpPr/>
          <p:nvPr/>
        </p:nvSpPr>
        <p:spPr>
          <a:xfrm>
            <a:off x="-368419" y="4909037"/>
            <a:ext cx="125566" cy="57924"/>
          </a:xfrm>
          <a:custGeom>
            <a:rect b="b" l="l" r="r" t="t"/>
            <a:pathLst>
              <a:path extrusionOk="0" h="2414" w="5233">
                <a:moveTo>
                  <a:pt x="1161" y="0"/>
                </a:moveTo>
                <a:cubicBezTo>
                  <a:pt x="305" y="0"/>
                  <a:pt x="0" y="1357"/>
                  <a:pt x="1029" y="1586"/>
                </a:cubicBezTo>
                <a:cubicBezTo>
                  <a:pt x="2048" y="1904"/>
                  <a:pt x="3131" y="2159"/>
                  <a:pt x="4213" y="2413"/>
                </a:cubicBezTo>
                <a:lnTo>
                  <a:pt x="4341" y="2413"/>
                </a:lnTo>
                <a:cubicBezTo>
                  <a:pt x="4723" y="2413"/>
                  <a:pt x="5041" y="2095"/>
                  <a:pt x="5105" y="1713"/>
                </a:cubicBezTo>
                <a:cubicBezTo>
                  <a:pt x="5232" y="1331"/>
                  <a:pt x="4914" y="885"/>
                  <a:pt x="4468" y="821"/>
                </a:cubicBezTo>
                <a:cubicBezTo>
                  <a:pt x="3449" y="630"/>
                  <a:pt x="2430" y="376"/>
                  <a:pt x="1475" y="57"/>
                </a:cubicBezTo>
                <a:cubicBezTo>
                  <a:pt x="1364" y="18"/>
                  <a:pt x="1259" y="0"/>
                  <a:pt x="1161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1"/>
          <p:cNvSpPr/>
          <p:nvPr/>
        </p:nvSpPr>
        <p:spPr>
          <a:xfrm>
            <a:off x="-918433" y="4248190"/>
            <a:ext cx="53629" cy="112105"/>
          </a:xfrm>
          <a:custGeom>
            <a:rect b="b" l="l" r="r" t="t"/>
            <a:pathLst>
              <a:path extrusionOk="0" h="4672" w="2235">
                <a:moveTo>
                  <a:pt x="875" y="1"/>
                </a:moveTo>
                <a:cubicBezTo>
                  <a:pt x="440" y="1"/>
                  <a:pt x="0" y="326"/>
                  <a:pt x="70" y="915"/>
                </a:cubicBezTo>
                <a:cubicBezTo>
                  <a:pt x="197" y="1933"/>
                  <a:pt x="388" y="3016"/>
                  <a:pt x="643" y="4099"/>
                </a:cubicBezTo>
                <a:cubicBezTo>
                  <a:pt x="706" y="4417"/>
                  <a:pt x="1025" y="4672"/>
                  <a:pt x="1407" y="4672"/>
                </a:cubicBezTo>
                <a:lnTo>
                  <a:pt x="1598" y="4672"/>
                </a:lnTo>
                <a:cubicBezTo>
                  <a:pt x="1980" y="4608"/>
                  <a:pt x="2235" y="4162"/>
                  <a:pt x="2171" y="3780"/>
                </a:cubicBezTo>
                <a:cubicBezTo>
                  <a:pt x="1916" y="2761"/>
                  <a:pt x="1789" y="1742"/>
                  <a:pt x="1662" y="723"/>
                </a:cubicBezTo>
                <a:cubicBezTo>
                  <a:pt x="1604" y="230"/>
                  <a:pt x="1241" y="1"/>
                  <a:pt x="87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1"/>
          <p:cNvSpPr/>
          <p:nvPr/>
        </p:nvSpPr>
        <p:spPr>
          <a:xfrm>
            <a:off x="-887767" y="4396863"/>
            <a:ext cx="71865" cy="110137"/>
          </a:xfrm>
          <a:custGeom>
            <a:rect b="b" l="l" r="r" t="t"/>
            <a:pathLst>
              <a:path extrusionOk="0" h="4590" w="2995">
                <a:moveTo>
                  <a:pt x="965" y="1"/>
                </a:moveTo>
                <a:cubicBezTo>
                  <a:pt x="483" y="1"/>
                  <a:pt x="0" y="407"/>
                  <a:pt x="193" y="1023"/>
                </a:cubicBezTo>
                <a:cubicBezTo>
                  <a:pt x="511" y="2106"/>
                  <a:pt x="893" y="3125"/>
                  <a:pt x="1339" y="4080"/>
                </a:cubicBezTo>
                <a:cubicBezTo>
                  <a:pt x="1466" y="4398"/>
                  <a:pt x="1785" y="4590"/>
                  <a:pt x="2103" y="4590"/>
                </a:cubicBezTo>
                <a:cubicBezTo>
                  <a:pt x="2167" y="4590"/>
                  <a:pt x="2294" y="4526"/>
                  <a:pt x="2422" y="4526"/>
                </a:cubicBezTo>
                <a:cubicBezTo>
                  <a:pt x="2804" y="4335"/>
                  <a:pt x="2995" y="3889"/>
                  <a:pt x="2804" y="3443"/>
                </a:cubicBezTo>
                <a:cubicBezTo>
                  <a:pt x="2422" y="2488"/>
                  <a:pt x="2040" y="1533"/>
                  <a:pt x="1721" y="577"/>
                </a:cubicBezTo>
                <a:cubicBezTo>
                  <a:pt x="1595" y="175"/>
                  <a:pt x="1280" y="1"/>
                  <a:pt x="965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1"/>
          <p:cNvSpPr/>
          <p:nvPr/>
        </p:nvSpPr>
        <p:spPr>
          <a:xfrm>
            <a:off x="-977892" y="4039386"/>
            <a:ext cx="151288" cy="171156"/>
          </a:xfrm>
          <a:custGeom>
            <a:rect b="b" l="l" r="r" t="t"/>
            <a:pathLst>
              <a:path extrusionOk="0" h="7133" w="6305">
                <a:moveTo>
                  <a:pt x="0" y="0"/>
                </a:moveTo>
                <a:lnTo>
                  <a:pt x="0" y="6305"/>
                </a:lnTo>
                <a:lnTo>
                  <a:pt x="2357" y="6305"/>
                </a:lnTo>
                <a:cubicBezTo>
                  <a:pt x="2357" y="6751"/>
                  <a:pt x="2739" y="7133"/>
                  <a:pt x="3184" y="7133"/>
                </a:cubicBezTo>
                <a:cubicBezTo>
                  <a:pt x="3567" y="7133"/>
                  <a:pt x="3949" y="6751"/>
                  <a:pt x="3949" y="6305"/>
                </a:cubicBezTo>
                <a:lnTo>
                  <a:pt x="6305" y="6305"/>
                </a:lnTo>
                <a:lnTo>
                  <a:pt x="6305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"/>
          <p:cNvSpPr/>
          <p:nvPr/>
        </p:nvSpPr>
        <p:spPr>
          <a:xfrm>
            <a:off x="-509462" y="4852241"/>
            <a:ext cx="126022" cy="70401"/>
          </a:xfrm>
          <a:custGeom>
            <a:rect b="b" l="l" r="r" t="t"/>
            <a:pathLst>
              <a:path extrusionOk="0" h="2934" w="5252">
                <a:moveTo>
                  <a:pt x="1122" y="1"/>
                </a:moveTo>
                <a:cubicBezTo>
                  <a:pt x="404" y="1"/>
                  <a:pt x="0" y="1104"/>
                  <a:pt x="857" y="1533"/>
                </a:cubicBezTo>
                <a:cubicBezTo>
                  <a:pt x="1812" y="2042"/>
                  <a:pt x="2768" y="2488"/>
                  <a:pt x="3787" y="2870"/>
                </a:cubicBezTo>
                <a:cubicBezTo>
                  <a:pt x="3914" y="2934"/>
                  <a:pt x="3978" y="2934"/>
                  <a:pt x="4105" y="2934"/>
                </a:cubicBezTo>
                <a:cubicBezTo>
                  <a:pt x="4997" y="2934"/>
                  <a:pt x="5251" y="1724"/>
                  <a:pt x="4423" y="1405"/>
                </a:cubicBezTo>
                <a:cubicBezTo>
                  <a:pt x="3468" y="1023"/>
                  <a:pt x="2513" y="641"/>
                  <a:pt x="1558" y="131"/>
                </a:cubicBezTo>
                <a:cubicBezTo>
                  <a:pt x="1406" y="40"/>
                  <a:pt x="1258" y="1"/>
                  <a:pt x="1122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1"/>
          <p:cNvSpPr/>
          <p:nvPr/>
        </p:nvSpPr>
        <p:spPr>
          <a:xfrm>
            <a:off x="-209260" y="4890537"/>
            <a:ext cx="227713" cy="151288"/>
          </a:xfrm>
          <a:custGeom>
            <a:rect b="b" l="l" r="r" t="t"/>
            <a:pathLst>
              <a:path extrusionOk="0" h="6305" w="9490">
                <a:moveTo>
                  <a:pt x="3185" y="0"/>
                </a:moveTo>
                <a:lnTo>
                  <a:pt x="3185" y="2165"/>
                </a:lnTo>
                <a:cubicBezTo>
                  <a:pt x="2420" y="2165"/>
                  <a:pt x="1656" y="2102"/>
                  <a:pt x="892" y="2038"/>
                </a:cubicBezTo>
                <a:cubicBezTo>
                  <a:pt x="854" y="2033"/>
                  <a:pt x="816" y="2030"/>
                  <a:pt x="779" y="2030"/>
                </a:cubicBezTo>
                <a:cubicBezTo>
                  <a:pt x="383" y="2030"/>
                  <a:pt x="64" y="2331"/>
                  <a:pt x="64" y="2739"/>
                </a:cubicBezTo>
                <a:cubicBezTo>
                  <a:pt x="0" y="3184"/>
                  <a:pt x="319" y="3566"/>
                  <a:pt x="765" y="3630"/>
                </a:cubicBezTo>
                <a:cubicBezTo>
                  <a:pt x="1529" y="3694"/>
                  <a:pt x="2357" y="3758"/>
                  <a:pt x="3185" y="3758"/>
                </a:cubicBezTo>
                <a:lnTo>
                  <a:pt x="3185" y="6305"/>
                </a:lnTo>
                <a:lnTo>
                  <a:pt x="9489" y="6305"/>
                </a:lnTo>
                <a:lnTo>
                  <a:pt x="948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1"/>
          <p:cNvSpPr/>
          <p:nvPr/>
        </p:nvSpPr>
        <p:spPr>
          <a:xfrm>
            <a:off x="1331051" y="1643317"/>
            <a:ext cx="230784" cy="230784"/>
          </a:xfrm>
          <a:custGeom>
            <a:rect b="b" l="l" r="r" t="t"/>
            <a:pathLst>
              <a:path extrusionOk="0" h="9618" w="9618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1"/>
          <p:cNvSpPr/>
          <p:nvPr/>
        </p:nvSpPr>
        <p:spPr>
          <a:xfrm>
            <a:off x="2385439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1"/>
          <p:cNvSpPr/>
          <p:nvPr/>
        </p:nvSpPr>
        <p:spPr>
          <a:xfrm>
            <a:off x="2963071" y="588929"/>
            <a:ext cx="230760" cy="230784"/>
          </a:xfrm>
          <a:custGeom>
            <a:rect b="b" l="l" r="r" t="t"/>
            <a:pathLst>
              <a:path extrusionOk="0" h="9618" w="9617">
                <a:moveTo>
                  <a:pt x="0" y="1"/>
                </a:moveTo>
                <a:lnTo>
                  <a:pt x="0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1"/>
          <p:cNvSpPr/>
          <p:nvPr/>
        </p:nvSpPr>
        <p:spPr>
          <a:xfrm>
            <a:off x="-493481" y="4066884"/>
            <a:ext cx="453865" cy="583750"/>
          </a:xfrm>
          <a:custGeom>
            <a:rect b="b" l="l" r="r" t="t"/>
            <a:pathLst>
              <a:path extrusionOk="0" h="24328" w="18915">
                <a:moveTo>
                  <a:pt x="16494" y="16749"/>
                </a:moveTo>
                <a:lnTo>
                  <a:pt x="12992" y="21207"/>
                </a:lnTo>
                <a:lnTo>
                  <a:pt x="12992" y="16749"/>
                </a:lnTo>
                <a:close/>
                <a:moveTo>
                  <a:pt x="17322" y="1593"/>
                </a:moveTo>
                <a:lnTo>
                  <a:pt x="17322" y="15157"/>
                </a:lnTo>
                <a:lnTo>
                  <a:pt x="12164" y="15157"/>
                </a:lnTo>
                <a:cubicBezTo>
                  <a:pt x="11718" y="15157"/>
                  <a:pt x="11400" y="15476"/>
                  <a:pt x="11400" y="15922"/>
                </a:cubicBezTo>
                <a:lnTo>
                  <a:pt x="11400" y="22672"/>
                </a:lnTo>
                <a:lnTo>
                  <a:pt x="1592" y="22672"/>
                </a:lnTo>
                <a:lnTo>
                  <a:pt x="1592" y="1593"/>
                </a:lnTo>
                <a:close/>
                <a:moveTo>
                  <a:pt x="764" y="1"/>
                </a:moveTo>
                <a:cubicBezTo>
                  <a:pt x="319" y="1"/>
                  <a:pt x="0" y="383"/>
                  <a:pt x="0" y="828"/>
                </a:cubicBezTo>
                <a:lnTo>
                  <a:pt x="0" y="23500"/>
                </a:lnTo>
                <a:cubicBezTo>
                  <a:pt x="0" y="23946"/>
                  <a:pt x="319" y="24328"/>
                  <a:pt x="764" y="24328"/>
                </a:cubicBezTo>
                <a:lnTo>
                  <a:pt x="12164" y="24328"/>
                </a:lnTo>
                <a:cubicBezTo>
                  <a:pt x="12291" y="24328"/>
                  <a:pt x="12418" y="24264"/>
                  <a:pt x="12482" y="24200"/>
                </a:cubicBezTo>
                <a:cubicBezTo>
                  <a:pt x="12610" y="24137"/>
                  <a:pt x="12737" y="24073"/>
                  <a:pt x="12801" y="24009"/>
                </a:cubicBezTo>
                <a:lnTo>
                  <a:pt x="18787" y="16431"/>
                </a:lnTo>
                <a:cubicBezTo>
                  <a:pt x="18787" y="16367"/>
                  <a:pt x="18851" y="16304"/>
                  <a:pt x="18851" y="16240"/>
                </a:cubicBezTo>
                <a:lnTo>
                  <a:pt x="18851" y="16176"/>
                </a:lnTo>
                <a:cubicBezTo>
                  <a:pt x="18914" y="16113"/>
                  <a:pt x="18914" y="16049"/>
                  <a:pt x="18851" y="15985"/>
                </a:cubicBezTo>
                <a:lnTo>
                  <a:pt x="18914" y="828"/>
                </a:lnTo>
                <a:cubicBezTo>
                  <a:pt x="18914" y="383"/>
                  <a:pt x="18596" y="1"/>
                  <a:pt x="18150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1"/>
          <p:cNvSpPr/>
          <p:nvPr/>
        </p:nvSpPr>
        <p:spPr>
          <a:xfrm>
            <a:off x="-398749" y="4164688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1"/>
          <p:cNvSpPr/>
          <p:nvPr/>
        </p:nvSpPr>
        <p:spPr>
          <a:xfrm>
            <a:off x="-398749" y="4238040"/>
            <a:ext cx="268960" cy="38224"/>
          </a:xfrm>
          <a:custGeom>
            <a:rect b="b" l="l" r="r" t="t"/>
            <a:pathLst>
              <a:path extrusionOk="0" h="1593" w="11209">
                <a:moveTo>
                  <a:pt x="1" y="0"/>
                </a:moveTo>
                <a:lnTo>
                  <a:pt x="1" y="1592"/>
                </a:lnTo>
                <a:lnTo>
                  <a:pt x="11209" y="1592"/>
                </a:lnTo>
                <a:lnTo>
                  <a:pt x="1120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1"/>
          <p:cNvSpPr/>
          <p:nvPr/>
        </p:nvSpPr>
        <p:spPr>
          <a:xfrm>
            <a:off x="-398749" y="4311369"/>
            <a:ext cx="212428" cy="38248"/>
          </a:xfrm>
          <a:custGeom>
            <a:rect b="b" l="l" r="r" t="t"/>
            <a:pathLst>
              <a:path extrusionOk="0" h="1594" w="8853">
                <a:moveTo>
                  <a:pt x="1" y="1"/>
                </a:moveTo>
                <a:lnTo>
                  <a:pt x="1" y="1593"/>
                </a:lnTo>
                <a:lnTo>
                  <a:pt x="8853" y="1593"/>
                </a:lnTo>
                <a:lnTo>
                  <a:pt x="8853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1"/>
          <p:cNvSpPr/>
          <p:nvPr/>
        </p:nvSpPr>
        <p:spPr>
          <a:xfrm>
            <a:off x="3959391" y="2384451"/>
            <a:ext cx="385096" cy="427903"/>
          </a:xfrm>
          <a:custGeom>
            <a:rect b="b" l="l" r="r" t="t"/>
            <a:pathLst>
              <a:path extrusionOk="0" h="17833" w="16049">
                <a:moveTo>
                  <a:pt x="8024" y="2166"/>
                </a:moveTo>
                <a:lnTo>
                  <a:pt x="14456" y="8216"/>
                </a:lnTo>
                <a:lnTo>
                  <a:pt x="14456" y="16240"/>
                </a:lnTo>
                <a:lnTo>
                  <a:pt x="11081" y="16240"/>
                </a:lnTo>
                <a:lnTo>
                  <a:pt x="11081" y="9872"/>
                </a:lnTo>
                <a:lnTo>
                  <a:pt x="4968" y="9872"/>
                </a:lnTo>
                <a:lnTo>
                  <a:pt x="4968" y="16240"/>
                </a:lnTo>
                <a:lnTo>
                  <a:pt x="1592" y="16240"/>
                </a:lnTo>
                <a:lnTo>
                  <a:pt x="1592" y="8216"/>
                </a:lnTo>
                <a:lnTo>
                  <a:pt x="8024" y="2166"/>
                </a:lnTo>
                <a:close/>
                <a:moveTo>
                  <a:pt x="8024" y="1"/>
                </a:moveTo>
                <a:lnTo>
                  <a:pt x="0" y="7515"/>
                </a:lnTo>
                <a:lnTo>
                  <a:pt x="0" y="17832"/>
                </a:lnTo>
                <a:lnTo>
                  <a:pt x="6560" y="17832"/>
                </a:lnTo>
                <a:lnTo>
                  <a:pt x="6560" y="11464"/>
                </a:lnTo>
                <a:lnTo>
                  <a:pt x="9489" y="11464"/>
                </a:lnTo>
                <a:lnTo>
                  <a:pt x="9489" y="17832"/>
                </a:lnTo>
                <a:lnTo>
                  <a:pt x="16049" y="17832"/>
                </a:lnTo>
                <a:lnTo>
                  <a:pt x="16049" y="7515"/>
                </a:lnTo>
                <a:lnTo>
                  <a:pt x="802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1"/>
          <p:cNvSpPr/>
          <p:nvPr/>
        </p:nvSpPr>
        <p:spPr>
          <a:xfrm>
            <a:off x="1338705" y="153948"/>
            <a:ext cx="504279" cy="431958"/>
          </a:xfrm>
          <a:custGeom>
            <a:rect b="b" l="l" r="r" t="t"/>
            <a:pathLst>
              <a:path extrusionOk="0" h="18002" w="21016">
                <a:moveTo>
                  <a:pt x="8980" y="1635"/>
                </a:moveTo>
                <a:cubicBezTo>
                  <a:pt x="15603" y="1635"/>
                  <a:pt x="18851" y="9595"/>
                  <a:pt x="14202" y="14244"/>
                </a:cubicBezTo>
                <a:cubicBezTo>
                  <a:pt x="12701" y="15745"/>
                  <a:pt x="10855" y="16416"/>
                  <a:pt x="9043" y="16416"/>
                </a:cubicBezTo>
                <a:cubicBezTo>
                  <a:pt x="5242" y="16416"/>
                  <a:pt x="1592" y="13464"/>
                  <a:pt x="1592" y="9022"/>
                </a:cubicBezTo>
                <a:cubicBezTo>
                  <a:pt x="1592" y="4883"/>
                  <a:pt x="4904" y="1635"/>
                  <a:pt x="8980" y="1635"/>
                </a:cubicBezTo>
                <a:close/>
                <a:moveTo>
                  <a:pt x="9054" y="0"/>
                </a:moveTo>
                <a:cubicBezTo>
                  <a:pt x="4432" y="0"/>
                  <a:pt x="0" y="3593"/>
                  <a:pt x="0" y="9022"/>
                </a:cubicBezTo>
                <a:cubicBezTo>
                  <a:pt x="0" y="13926"/>
                  <a:pt x="4012" y="18001"/>
                  <a:pt x="8980" y="18001"/>
                </a:cubicBezTo>
                <a:cubicBezTo>
                  <a:pt x="17004" y="18001"/>
                  <a:pt x="21016" y="8322"/>
                  <a:pt x="15348" y="2654"/>
                </a:cubicBezTo>
                <a:cubicBezTo>
                  <a:pt x="13515" y="821"/>
                  <a:pt x="11263" y="0"/>
                  <a:pt x="9054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1"/>
          <p:cNvSpPr/>
          <p:nvPr/>
        </p:nvSpPr>
        <p:spPr>
          <a:xfrm>
            <a:off x="1483875" y="232891"/>
            <a:ext cx="97804" cy="226177"/>
          </a:xfrm>
          <a:custGeom>
            <a:rect b="b" l="l" r="r" t="t"/>
            <a:pathLst>
              <a:path extrusionOk="0" h="9426" w="4076">
                <a:moveTo>
                  <a:pt x="2484" y="1"/>
                </a:moveTo>
                <a:lnTo>
                  <a:pt x="2484" y="5668"/>
                </a:lnTo>
                <a:lnTo>
                  <a:pt x="0" y="8279"/>
                </a:lnTo>
                <a:lnTo>
                  <a:pt x="1146" y="9426"/>
                </a:lnTo>
                <a:lnTo>
                  <a:pt x="4076" y="6305"/>
                </a:lnTo>
                <a:lnTo>
                  <a:pt x="4076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1"/>
          <p:cNvSpPr/>
          <p:nvPr/>
        </p:nvSpPr>
        <p:spPr>
          <a:xfrm>
            <a:off x="-1092516" y="2430305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1"/>
          <p:cNvSpPr/>
          <p:nvPr/>
        </p:nvSpPr>
        <p:spPr>
          <a:xfrm>
            <a:off x="-488898" y="1446198"/>
            <a:ext cx="145194" cy="145194"/>
          </a:xfrm>
          <a:custGeom>
            <a:rect b="b" l="l" r="r" t="t"/>
            <a:pathLst>
              <a:path extrusionOk="0" h="6051" w="6051">
                <a:moveTo>
                  <a:pt x="1146" y="1"/>
                </a:moveTo>
                <a:lnTo>
                  <a:pt x="0" y="1147"/>
                </a:lnTo>
                <a:lnTo>
                  <a:pt x="1911" y="3057"/>
                </a:lnTo>
                <a:lnTo>
                  <a:pt x="0" y="4904"/>
                </a:lnTo>
                <a:lnTo>
                  <a:pt x="1146" y="6051"/>
                </a:lnTo>
                <a:lnTo>
                  <a:pt x="3057" y="4140"/>
                </a:lnTo>
                <a:lnTo>
                  <a:pt x="4904" y="6051"/>
                </a:lnTo>
                <a:lnTo>
                  <a:pt x="6050" y="4904"/>
                </a:lnTo>
                <a:lnTo>
                  <a:pt x="4140" y="3057"/>
                </a:lnTo>
                <a:lnTo>
                  <a:pt x="6050" y="1147"/>
                </a:lnTo>
                <a:lnTo>
                  <a:pt x="4904" y="1"/>
                </a:lnTo>
                <a:lnTo>
                  <a:pt x="3057" y="1911"/>
                </a:lnTo>
                <a:lnTo>
                  <a:pt x="114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1"/>
          <p:cNvSpPr/>
          <p:nvPr/>
        </p:nvSpPr>
        <p:spPr>
          <a:xfrm>
            <a:off x="3936452" y="266508"/>
            <a:ext cx="143682" cy="145194"/>
          </a:xfrm>
          <a:custGeom>
            <a:rect b="b" l="l" r="r" t="t"/>
            <a:pathLst>
              <a:path extrusionOk="0" h="6051" w="5988">
                <a:moveTo>
                  <a:pt x="1084" y="1"/>
                </a:moveTo>
                <a:lnTo>
                  <a:pt x="1" y="1147"/>
                </a:lnTo>
                <a:lnTo>
                  <a:pt x="1848" y="3057"/>
                </a:lnTo>
                <a:lnTo>
                  <a:pt x="1" y="4904"/>
                </a:lnTo>
                <a:lnTo>
                  <a:pt x="1084" y="6051"/>
                </a:lnTo>
                <a:lnTo>
                  <a:pt x="2994" y="4140"/>
                </a:lnTo>
                <a:lnTo>
                  <a:pt x="4905" y="6051"/>
                </a:lnTo>
                <a:lnTo>
                  <a:pt x="5987" y="4904"/>
                </a:lnTo>
                <a:lnTo>
                  <a:pt x="4140" y="3057"/>
                </a:lnTo>
                <a:lnTo>
                  <a:pt x="5987" y="1147"/>
                </a:lnTo>
                <a:lnTo>
                  <a:pt x="4905" y="1"/>
                </a:lnTo>
                <a:lnTo>
                  <a:pt x="2994" y="1911"/>
                </a:lnTo>
                <a:lnTo>
                  <a:pt x="1084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1"/>
          <p:cNvSpPr/>
          <p:nvPr/>
        </p:nvSpPr>
        <p:spPr>
          <a:xfrm>
            <a:off x="-1092516" y="2699241"/>
            <a:ext cx="165062" cy="166573"/>
          </a:xfrm>
          <a:custGeom>
            <a:rect b="b" l="l" r="r" t="t"/>
            <a:pathLst>
              <a:path extrusionOk="0" h="6942" w="6879">
                <a:moveTo>
                  <a:pt x="2612" y="0"/>
                </a:moveTo>
                <a:lnTo>
                  <a:pt x="2612" y="2675"/>
                </a:lnTo>
                <a:lnTo>
                  <a:pt x="1" y="2675"/>
                </a:lnTo>
                <a:lnTo>
                  <a:pt x="1" y="4267"/>
                </a:lnTo>
                <a:lnTo>
                  <a:pt x="2612" y="4267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7"/>
                </a:lnTo>
                <a:lnTo>
                  <a:pt x="6879" y="4267"/>
                </a:lnTo>
                <a:lnTo>
                  <a:pt x="6879" y="2675"/>
                </a:lnTo>
                <a:lnTo>
                  <a:pt x="4204" y="2675"/>
                </a:lnTo>
                <a:lnTo>
                  <a:pt x="4204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1"/>
          <p:cNvSpPr/>
          <p:nvPr/>
        </p:nvSpPr>
        <p:spPr>
          <a:xfrm>
            <a:off x="169693" y="1435496"/>
            <a:ext cx="165062" cy="166597"/>
          </a:xfrm>
          <a:custGeom>
            <a:rect b="b" l="l" r="r" t="t"/>
            <a:pathLst>
              <a:path extrusionOk="0" h="6943" w="6879">
                <a:moveTo>
                  <a:pt x="2612" y="1"/>
                </a:moveTo>
                <a:lnTo>
                  <a:pt x="2612" y="2676"/>
                </a:lnTo>
                <a:lnTo>
                  <a:pt x="1" y="2676"/>
                </a:lnTo>
                <a:lnTo>
                  <a:pt x="1" y="4268"/>
                </a:lnTo>
                <a:lnTo>
                  <a:pt x="2612" y="4268"/>
                </a:lnTo>
                <a:lnTo>
                  <a:pt x="2612" y="6942"/>
                </a:lnTo>
                <a:lnTo>
                  <a:pt x="4204" y="6942"/>
                </a:lnTo>
                <a:lnTo>
                  <a:pt x="4204" y="4268"/>
                </a:lnTo>
                <a:lnTo>
                  <a:pt x="6879" y="4268"/>
                </a:lnTo>
                <a:lnTo>
                  <a:pt x="6879" y="2676"/>
                </a:lnTo>
                <a:lnTo>
                  <a:pt x="4204" y="2676"/>
                </a:lnTo>
                <a:lnTo>
                  <a:pt x="420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"/>
          <p:cNvSpPr/>
          <p:nvPr/>
        </p:nvSpPr>
        <p:spPr>
          <a:xfrm>
            <a:off x="849711" y="1453829"/>
            <a:ext cx="1453233" cy="129933"/>
          </a:xfrm>
          <a:custGeom>
            <a:rect b="b" l="l" r="r" t="t"/>
            <a:pathLst>
              <a:path extrusionOk="0" h="5415" w="60564">
                <a:moveTo>
                  <a:pt x="55851" y="1"/>
                </a:moveTo>
                <a:lnTo>
                  <a:pt x="55851" y="1912"/>
                </a:lnTo>
                <a:lnTo>
                  <a:pt x="1083" y="1912"/>
                </a:lnTo>
                <a:cubicBezTo>
                  <a:pt x="0" y="1912"/>
                  <a:pt x="0" y="3504"/>
                  <a:pt x="1083" y="3504"/>
                </a:cubicBezTo>
                <a:lnTo>
                  <a:pt x="55851" y="3504"/>
                </a:lnTo>
                <a:lnTo>
                  <a:pt x="55851" y="5414"/>
                </a:lnTo>
                <a:lnTo>
                  <a:pt x="60564" y="2676"/>
                </a:lnTo>
                <a:lnTo>
                  <a:pt x="5585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"/>
          <p:cNvSpPr/>
          <p:nvPr/>
        </p:nvSpPr>
        <p:spPr>
          <a:xfrm>
            <a:off x="-848007" y="158003"/>
            <a:ext cx="2017116" cy="591405"/>
          </a:xfrm>
          <a:custGeom>
            <a:rect b="b" l="l" r="r" t="t"/>
            <a:pathLst>
              <a:path extrusionOk="0" h="24647" w="84064">
                <a:moveTo>
                  <a:pt x="23563" y="1"/>
                </a:moveTo>
                <a:lnTo>
                  <a:pt x="23563" y="2357"/>
                </a:lnTo>
                <a:lnTo>
                  <a:pt x="7897" y="2357"/>
                </a:lnTo>
                <a:cubicBezTo>
                  <a:pt x="3503" y="2357"/>
                  <a:pt x="0" y="5860"/>
                  <a:pt x="0" y="10254"/>
                </a:cubicBezTo>
                <a:lnTo>
                  <a:pt x="0" y="23882"/>
                </a:lnTo>
                <a:cubicBezTo>
                  <a:pt x="0" y="24265"/>
                  <a:pt x="383" y="24647"/>
                  <a:pt x="828" y="24647"/>
                </a:cubicBezTo>
                <a:cubicBezTo>
                  <a:pt x="1274" y="24647"/>
                  <a:pt x="1593" y="24265"/>
                  <a:pt x="1593" y="23882"/>
                </a:cubicBezTo>
                <a:lnTo>
                  <a:pt x="1593" y="10190"/>
                </a:lnTo>
                <a:cubicBezTo>
                  <a:pt x="1593" y="6751"/>
                  <a:pt x="4395" y="3949"/>
                  <a:pt x="7897" y="3949"/>
                </a:cubicBezTo>
                <a:lnTo>
                  <a:pt x="23563" y="3949"/>
                </a:lnTo>
                <a:lnTo>
                  <a:pt x="23563" y="6369"/>
                </a:lnTo>
                <a:lnTo>
                  <a:pt x="29868" y="6369"/>
                </a:lnTo>
                <a:lnTo>
                  <a:pt x="29868" y="3949"/>
                </a:lnTo>
                <a:lnTo>
                  <a:pt x="79414" y="3949"/>
                </a:lnTo>
                <a:lnTo>
                  <a:pt x="79414" y="5860"/>
                </a:lnTo>
                <a:lnTo>
                  <a:pt x="84063" y="3185"/>
                </a:lnTo>
                <a:lnTo>
                  <a:pt x="79414" y="447"/>
                </a:lnTo>
                <a:lnTo>
                  <a:pt x="79414" y="2357"/>
                </a:lnTo>
                <a:lnTo>
                  <a:pt x="29868" y="2357"/>
                </a:lnTo>
                <a:lnTo>
                  <a:pt x="29868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3445946" y="532397"/>
            <a:ext cx="809903" cy="1066626"/>
          </a:xfrm>
          <a:custGeom>
            <a:rect b="b" l="l" r="r" t="t"/>
            <a:pathLst>
              <a:path extrusionOk="0" h="44452" w="33753">
                <a:moveTo>
                  <a:pt x="0" y="1"/>
                </a:moveTo>
                <a:lnTo>
                  <a:pt x="0" y="6305"/>
                </a:lnTo>
                <a:lnTo>
                  <a:pt x="6305" y="6305"/>
                </a:lnTo>
                <a:lnTo>
                  <a:pt x="6305" y="3885"/>
                </a:lnTo>
                <a:lnTo>
                  <a:pt x="24264" y="3885"/>
                </a:lnTo>
                <a:cubicBezTo>
                  <a:pt x="27576" y="3885"/>
                  <a:pt x="30250" y="6560"/>
                  <a:pt x="30314" y="9935"/>
                </a:cubicBezTo>
                <a:lnTo>
                  <a:pt x="30314" y="39803"/>
                </a:lnTo>
                <a:lnTo>
                  <a:pt x="28403" y="39803"/>
                </a:lnTo>
                <a:lnTo>
                  <a:pt x="31078" y="44452"/>
                </a:lnTo>
                <a:lnTo>
                  <a:pt x="33753" y="39803"/>
                </a:lnTo>
                <a:lnTo>
                  <a:pt x="31906" y="39803"/>
                </a:lnTo>
                <a:lnTo>
                  <a:pt x="31906" y="9935"/>
                </a:lnTo>
                <a:cubicBezTo>
                  <a:pt x="31842" y="5796"/>
                  <a:pt x="28467" y="2357"/>
                  <a:pt x="24264" y="2357"/>
                </a:cubicBezTo>
                <a:lnTo>
                  <a:pt x="6305" y="2357"/>
                </a:lnTo>
                <a:lnTo>
                  <a:pt x="630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1"/>
          <p:cNvSpPr/>
          <p:nvPr/>
        </p:nvSpPr>
        <p:spPr>
          <a:xfrm>
            <a:off x="-1256018" y="481959"/>
            <a:ext cx="129909" cy="302217"/>
          </a:xfrm>
          <a:custGeom>
            <a:rect b="b" l="l" r="r" t="t"/>
            <a:pathLst>
              <a:path extrusionOk="0" h="12595" w="5414">
                <a:moveTo>
                  <a:pt x="2676" y="1"/>
                </a:moveTo>
                <a:lnTo>
                  <a:pt x="1" y="4714"/>
                </a:lnTo>
                <a:lnTo>
                  <a:pt x="1911" y="4714"/>
                </a:lnTo>
                <a:lnTo>
                  <a:pt x="1911" y="11783"/>
                </a:lnTo>
                <a:cubicBezTo>
                  <a:pt x="1911" y="12324"/>
                  <a:pt x="2309" y="12594"/>
                  <a:pt x="2707" y="12594"/>
                </a:cubicBezTo>
                <a:cubicBezTo>
                  <a:pt x="3105" y="12594"/>
                  <a:pt x="3503" y="12324"/>
                  <a:pt x="3503" y="11783"/>
                </a:cubicBezTo>
                <a:lnTo>
                  <a:pt x="3503" y="4714"/>
                </a:lnTo>
                <a:lnTo>
                  <a:pt x="5414" y="4714"/>
                </a:lnTo>
                <a:lnTo>
                  <a:pt x="2676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1"/>
          <p:cNvSpPr/>
          <p:nvPr/>
        </p:nvSpPr>
        <p:spPr>
          <a:xfrm>
            <a:off x="-432366" y="3597758"/>
            <a:ext cx="129909" cy="302577"/>
          </a:xfrm>
          <a:custGeom>
            <a:rect b="b" l="l" r="r" t="t"/>
            <a:pathLst>
              <a:path extrusionOk="0" h="12610" w="5414">
                <a:moveTo>
                  <a:pt x="2739" y="1"/>
                </a:moveTo>
                <a:cubicBezTo>
                  <a:pt x="2293" y="1"/>
                  <a:pt x="1911" y="383"/>
                  <a:pt x="1911" y="828"/>
                </a:cubicBezTo>
                <a:lnTo>
                  <a:pt x="1911" y="7897"/>
                </a:lnTo>
                <a:lnTo>
                  <a:pt x="0" y="7897"/>
                </a:lnTo>
                <a:lnTo>
                  <a:pt x="2739" y="12610"/>
                </a:lnTo>
                <a:lnTo>
                  <a:pt x="5414" y="7897"/>
                </a:lnTo>
                <a:lnTo>
                  <a:pt x="3503" y="7897"/>
                </a:lnTo>
                <a:lnTo>
                  <a:pt x="3503" y="828"/>
                </a:lnTo>
                <a:cubicBezTo>
                  <a:pt x="3503" y="383"/>
                  <a:pt x="3121" y="1"/>
                  <a:pt x="2739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1"/>
          <p:cNvSpPr/>
          <p:nvPr/>
        </p:nvSpPr>
        <p:spPr>
          <a:xfrm>
            <a:off x="-1074160" y="481959"/>
            <a:ext cx="128373" cy="302217"/>
          </a:xfrm>
          <a:custGeom>
            <a:rect b="b" l="l" r="r" t="t"/>
            <a:pathLst>
              <a:path extrusionOk="0" h="12595" w="5350">
                <a:moveTo>
                  <a:pt x="2675" y="1"/>
                </a:moveTo>
                <a:lnTo>
                  <a:pt x="0" y="4714"/>
                </a:lnTo>
                <a:lnTo>
                  <a:pt x="1911" y="4714"/>
                </a:lnTo>
                <a:lnTo>
                  <a:pt x="1847" y="11783"/>
                </a:lnTo>
                <a:cubicBezTo>
                  <a:pt x="1847" y="12324"/>
                  <a:pt x="2245" y="12594"/>
                  <a:pt x="2643" y="12594"/>
                </a:cubicBezTo>
                <a:cubicBezTo>
                  <a:pt x="3041" y="12594"/>
                  <a:pt x="3439" y="12324"/>
                  <a:pt x="3439" y="11783"/>
                </a:cubicBezTo>
                <a:lnTo>
                  <a:pt x="3439" y="4714"/>
                </a:lnTo>
                <a:lnTo>
                  <a:pt x="5350" y="4714"/>
                </a:lnTo>
                <a:lnTo>
                  <a:pt x="267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1"/>
          <p:cNvSpPr/>
          <p:nvPr/>
        </p:nvSpPr>
        <p:spPr>
          <a:xfrm>
            <a:off x="-432366" y="1941311"/>
            <a:ext cx="129909" cy="1601450"/>
          </a:xfrm>
          <a:custGeom>
            <a:rect b="b" l="l" r="r" t="t"/>
            <a:pathLst>
              <a:path extrusionOk="0" h="66741" w="5414">
                <a:moveTo>
                  <a:pt x="2739" y="0"/>
                </a:moveTo>
                <a:lnTo>
                  <a:pt x="0" y="4649"/>
                </a:lnTo>
                <a:lnTo>
                  <a:pt x="1911" y="4649"/>
                </a:lnTo>
                <a:lnTo>
                  <a:pt x="1911" y="65977"/>
                </a:lnTo>
                <a:cubicBezTo>
                  <a:pt x="1911" y="66486"/>
                  <a:pt x="2309" y="66741"/>
                  <a:pt x="2707" y="66741"/>
                </a:cubicBezTo>
                <a:cubicBezTo>
                  <a:pt x="3105" y="66741"/>
                  <a:pt x="3503" y="66486"/>
                  <a:pt x="3503" y="65977"/>
                </a:cubicBezTo>
                <a:lnTo>
                  <a:pt x="3503" y="4649"/>
                </a:lnTo>
                <a:lnTo>
                  <a:pt x="5414" y="4649"/>
                </a:lnTo>
                <a:lnTo>
                  <a:pt x="2739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1"/>
          <p:cNvSpPr/>
          <p:nvPr/>
        </p:nvSpPr>
        <p:spPr>
          <a:xfrm>
            <a:off x="3209091" y="4536010"/>
            <a:ext cx="1005510" cy="152824"/>
          </a:xfrm>
          <a:custGeom>
            <a:rect b="b" l="l" r="r" t="t"/>
            <a:pathLst>
              <a:path extrusionOk="0" h="6369" w="41905">
                <a:moveTo>
                  <a:pt x="25092" y="1"/>
                </a:moveTo>
                <a:lnTo>
                  <a:pt x="25092" y="2357"/>
                </a:lnTo>
                <a:lnTo>
                  <a:pt x="1019" y="2357"/>
                </a:lnTo>
                <a:cubicBezTo>
                  <a:pt x="0" y="2357"/>
                  <a:pt x="0" y="3949"/>
                  <a:pt x="1019" y="3949"/>
                </a:cubicBezTo>
                <a:lnTo>
                  <a:pt x="25092" y="3949"/>
                </a:lnTo>
                <a:lnTo>
                  <a:pt x="25092" y="6369"/>
                </a:lnTo>
                <a:lnTo>
                  <a:pt x="31397" y="6369"/>
                </a:lnTo>
                <a:lnTo>
                  <a:pt x="31397" y="3949"/>
                </a:lnTo>
                <a:lnTo>
                  <a:pt x="37256" y="3949"/>
                </a:lnTo>
                <a:lnTo>
                  <a:pt x="37256" y="5859"/>
                </a:lnTo>
                <a:lnTo>
                  <a:pt x="41904" y="3185"/>
                </a:lnTo>
                <a:lnTo>
                  <a:pt x="37256" y="446"/>
                </a:lnTo>
                <a:lnTo>
                  <a:pt x="37256" y="2357"/>
                </a:lnTo>
                <a:lnTo>
                  <a:pt x="31397" y="2357"/>
                </a:lnTo>
                <a:lnTo>
                  <a:pt x="3139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1"/>
          <p:cNvSpPr/>
          <p:nvPr/>
        </p:nvSpPr>
        <p:spPr>
          <a:xfrm>
            <a:off x="168637" y="4665895"/>
            <a:ext cx="1180770" cy="378017"/>
          </a:xfrm>
          <a:custGeom>
            <a:rect b="b" l="l" r="r" t="t"/>
            <a:pathLst>
              <a:path extrusionOk="0" h="15754" w="49209">
                <a:moveTo>
                  <a:pt x="46534" y="1"/>
                </a:moveTo>
                <a:lnTo>
                  <a:pt x="43796" y="4650"/>
                </a:lnTo>
                <a:lnTo>
                  <a:pt x="45706" y="4650"/>
                </a:lnTo>
                <a:lnTo>
                  <a:pt x="45706" y="8725"/>
                </a:lnTo>
                <a:cubicBezTo>
                  <a:pt x="45706" y="10381"/>
                  <a:pt x="44369" y="11719"/>
                  <a:pt x="42713" y="11719"/>
                </a:cubicBezTo>
                <a:lnTo>
                  <a:pt x="32651" y="11719"/>
                </a:lnTo>
                <a:lnTo>
                  <a:pt x="32651" y="9235"/>
                </a:lnTo>
                <a:lnTo>
                  <a:pt x="26346" y="9235"/>
                </a:lnTo>
                <a:lnTo>
                  <a:pt x="26346" y="11719"/>
                </a:lnTo>
                <a:lnTo>
                  <a:pt x="6859" y="11719"/>
                </a:lnTo>
                <a:cubicBezTo>
                  <a:pt x="6497" y="9847"/>
                  <a:pt x="5018" y="8948"/>
                  <a:pt x="3536" y="8948"/>
                </a:cubicBezTo>
                <a:cubicBezTo>
                  <a:pt x="1892" y="8948"/>
                  <a:pt x="243" y="10054"/>
                  <a:pt x="109" y="12164"/>
                </a:cubicBezTo>
                <a:cubicBezTo>
                  <a:pt x="0" y="14441"/>
                  <a:pt x="1778" y="15754"/>
                  <a:pt x="3558" y="15754"/>
                </a:cubicBezTo>
                <a:cubicBezTo>
                  <a:pt x="4915" y="15754"/>
                  <a:pt x="6272" y="14991"/>
                  <a:pt x="6795" y="13311"/>
                </a:cubicBezTo>
                <a:lnTo>
                  <a:pt x="26346" y="13311"/>
                </a:lnTo>
                <a:lnTo>
                  <a:pt x="26346" y="15540"/>
                </a:lnTo>
                <a:lnTo>
                  <a:pt x="32651" y="15540"/>
                </a:lnTo>
                <a:lnTo>
                  <a:pt x="32651" y="13311"/>
                </a:lnTo>
                <a:lnTo>
                  <a:pt x="42650" y="13311"/>
                </a:lnTo>
                <a:cubicBezTo>
                  <a:pt x="45261" y="13311"/>
                  <a:pt x="47298" y="11273"/>
                  <a:pt x="47298" y="8725"/>
                </a:cubicBezTo>
                <a:lnTo>
                  <a:pt x="47298" y="4650"/>
                </a:lnTo>
                <a:lnTo>
                  <a:pt x="49209" y="4650"/>
                </a:lnTo>
                <a:lnTo>
                  <a:pt x="4653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1"/>
          <p:cNvSpPr/>
          <p:nvPr/>
        </p:nvSpPr>
        <p:spPr>
          <a:xfrm>
            <a:off x="-1356869" y="2564773"/>
            <a:ext cx="189513" cy="161270"/>
          </a:xfrm>
          <a:custGeom>
            <a:rect b="b" l="l" r="r" t="t"/>
            <a:pathLst>
              <a:path extrusionOk="0" h="6721" w="7898">
                <a:moveTo>
                  <a:pt x="4522" y="0"/>
                </a:moveTo>
                <a:cubicBezTo>
                  <a:pt x="1465" y="0"/>
                  <a:pt x="1" y="3630"/>
                  <a:pt x="2102" y="5732"/>
                </a:cubicBezTo>
                <a:cubicBezTo>
                  <a:pt x="2805" y="6414"/>
                  <a:pt x="3663" y="6721"/>
                  <a:pt x="4501" y="6721"/>
                </a:cubicBezTo>
                <a:cubicBezTo>
                  <a:pt x="6242" y="6721"/>
                  <a:pt x="7897" y="5396"/>
                  <a:pt x="7897" y="3375"/>
                </a:cubicBezTo>
                <a:cubicBezTo>
                  <a:pt x="7897" y="1465"/>
                  <a:pt x="6369" y="0"/>
                  <a:pt x="4522" y="0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1"/>
          <p:cNvSpPr/>
          <p:nvPr/>
        </p:nvSpPr>
        <p:spPr>
          <a:xfrm>
            <a:off x="-1317134" y="1615819"/>
            <a:ext cx="594452" cy="129909"/>
          </a:xfrm>
          <a:custGeom>
            <a:rect b="b" l="l" r="r" t="t"/>
            <a:pathLst>
              <a:path extrusionOk="0" h="5414" w="24774">
                <a:moveTo>
                  <a:pt x="4713" y="0"/>
                </a:moveTo>
                <a:lnTo>
                  <a:pt x="0" y="2739"/>
                </a:lnTo>
                <a:lnTo>
                  <a:pt x="4713" y="5414"/>
                </a:lnTo>
                <a:lnTo>
                  <a:pt x="4713" y="3503"/>
                </a:lnTo>
                <a:lnTo>
                  <a:pt x="23946" y="3503"/>
                </a:lnTo>
                <a:cubicBezTo>
                  <a:pt x="24391" y="3503"/>
                  <a:pt x="24774" y="3185"/>
                  <a:pt x="24774" y="2739"/>
                </a:cubicBezTo>
                <a:cubicBezTo>
                  <a:pt x="24774" y="2293"/>
                  <a:pt x="24391" y="1911"/>
                  <a:pt x="23946" y="1911"/>
                </a:cubicBezTo>
                <a:lnTo>
                  <a:pt x="4713" y="1911"/>
                </a:lnTo>
                <a:lnTo>
                  <a:pt x="4713" y="0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1"/>
          <p:cNvSpPr/>
          <p:nvPr/>
        </p:nvSpPr>
        <p:spPr>
          <a:xfrm>
            <a:off x="3688919" y="3380771"/>
            <a:ext cx="169645" cy="437069"/>
          </a:xfrm>
          <a:custGeom>
            <a:rect b="b" l="l" r="r" t="t"/>
            <a:pathLst>
              <a:path extrusionOk="0" h="18215" w="7070">
                <a:moveTo>
                  <a:pt x="0" y="0"/>
                </a:moveTo>
                <a:cubicBezTo>
                  <a:pt x="0" y="2866"/>
                  <a:pt x="1911" y="4777"/>
                  <a:pt x="3503" y="6305"/>
                </a:cubicBezTo>
                <a:cubicBezTo>
                  <a:pt x="4522" y="7324"/>
                  <a:pt x="5413" y="8279"/>
                  <a:pt x="5541" y="9107"/>
                </a:cubicBezTo>
                <a:cubicBezTo>
                  <a:pt x="5413" y="9935"/>
                  <a:pt x="4522" y="10890"/>
                  <a:pt x="3503" y="11846"/>
                </a:cubicBezTo>
                <a:cubicBezTo>
                  <a:pt x="1911" y="13438"/>
                  <a:pt x="0" y="15348"/>
                  <a:pt x="0" y="18214"/>
                </a:cubicBezTo>
                <a:lnTo>
                  <a:pt x="1592" y="18214"/>
                </a:lnTo>
                <a:cubicBezTo>
                  <a:pt x="1592" y="16049"/>
                  <a:pt x="3121" y="14520"/>
                  <a:pt x="4585" y="13056"/>
                </a:cubicBezTo>
                <a:cubicBezTo>
                  <a:pt x="5859" y="11846"/>
                  <a:pt x="7005" y="10636"/>
                  <a:pt x="7069" y="9235"/>
                </a:cubicBezTo>
                <a:lnTo>
                  <a:pt x="7069" y="9107"/>
                </a:lnTo>
                <a:lnTo>
                  <a:pt x="7069" y="9044"/>
                </a:lnTo>
                <a:cubicBezTo>
                  <a:pt x="7005" y="7579"/>
                  <a:pt x="5859" y="6433"/>
                  <a:pt x="4585" y="5223"/>
                </a:cubicBezTo>
                <a:cubicBezTo>
                  <a:pt x="3121" y="3694"/>
                  <a:pt x="1592" y="2166"/>
                  <a:pt x="159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1"/>
          <p:cNvSpPr/>
          <p:nvPr/>
        </p:nvSpPr>
        <p:spPr>
          <a:xfrm>
            <a:off x="3875336" y="3379235"/>
            <a:ext cx="171180" cy="438605"/>
          </a:xfrm>
          <a:custGeom>
            <a:rect b="b" l="l" r="r" t="t"/>
            <a:pathLst>
              <a:path extrusionOk="0" h="18279" w="7134">
                <a:moveTo>
                  <a:pt x="5541" y="1"/>
                </a:moveTo>
                <a:cubicBezTo>
                  <a:pt x="5541" y="2230"/>
                  <a:pt x="4013" y="3758"/>
                  <a:pt x="2484" y="5223"/>
                </a:cubicBezTo>
                <a:cubicBezTo>
                  <a:pt x="1274" y="6433"/>
                  <a:pt x="128" y="7643"/>
                  <a:pt x="1" y="9044"/>
                </a:cubicBezTo>
                <a:lnTo>
                  <a:pt x="1" y="9171"/>
                </a:lnTo>
                <a:lnTo>
                  <a:pt x="1" y="9235"/>
                </a:lnTo>
                <a:cubicBezTo>
                  <a:pt x="128" y="10700"/>
                  <a:pt x="1274" y="11846"/>
                  <a:pt x="2484" y="13056"/>
                </a:cubicBezTo>
                <a:cubicBezTo>
                  <a:pt x="4013" y="14521"/>
                  <a:pt x="5541" y="16113"/>
                  <a:pt x="5541" y="18278"/>
                </a:cubicBezTo>
                <a:lnTo>
                  <a:pt x="7133" y="18278"/>
                </a:lnTo>
                <a:cubicBezTo>
                  <a:pt x="7133" y="15412"/>
                  <a:pt x="5159" y="13502"/>
                  <a:pt x="3631" y="11910"/>
                </a:cubicBezTo>
                <a:cubicBezTo>
                  <a:pt x="2612" y="10891"/>
                  <a:pt x="1656" y="9935"/>
                  <a:pt x="1593" y="9108"/>
                </a:cubicBezTo>
                <a:cubicBezTo>
                  <a:pt x="1656" y="8280"/>
                  <a:pt x="2612" y="7388"/>
                  <a:pt x="3631" y="6369"/>
                </a:cubicBezTo>
                <a:cubicBezTo>
                  <a:pt x="5223" y="4777"/>
                  <a:pt x="7133" y="2867"/>
                  <a:pt x="7133" y="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1"/>
          <p:cNvSpPr/>
          <p:nvPr/>
        </p:nvSpPr>
        <p:spPr>
          <a:xfrm>
            <a:off x="3779068" y="3467873"/>
            <a:ext cx="177275" cy="111577"/>
          </a:xfrm>
          <a:custGeom>
            <a:rect b="b" l="l" r="r" t="t"/>
            <a:pathLst>
              <a:path extrusionOk="0" h="4650" w="7388">
                <a:moveTo>
                  <a:pt x="1" y="0"/>
                </a:moveTo>
                <a:cubicBezTo>
                  <a:pt x="574" y="637"/>
                  <a:pt x="1274" y="1338"/>
                  <a:pt x="1975" y="1975"/>
                </a:cubicBezTo>
                <a:cubicBezTo>
                  <a:pt x="2548" y="2548"/>
                  <a:pt x="3057" y="3248"/>
                  <a:pt x="3439" y="4013"/>
                </a:cubicBezTo>
                <a:cubicBezTo>
                  <a:pt x="3567" y="4204"/>
                  <a:pt x="3630" y="4458"/>
                  <a:pt x="3694" y="4649"/>
                </a:cubicBezTo>
                <a:cubicBezTo>
                  <a:pt x="3694" y="4586"/>
                  <a:pt x="3758" y="4458"/>
                  <a:pt x="3758" y="4395"/>
                </a:cubicBezTo>
                <a:cubicBezTo>
                  <a:pt x="3885" y="4013"/>
                  <a:pt x="4076" y="3694"/>
                  <a:pt x="4267" y="3376"/>
                </a:cubicBezTo>
                <a:cubicBezTo>
                  <a:pt x="4713" y="2803"/>
                  <a:pt x="5159" y="2229"/>
                  <a:pt x="5668" y="1720"/>
                </a:cubicBezTo>
                <a:cubicBezTo>
                  <a:pt x="6242" y="1147"/>
                  <a:pt x="6878" y="574"/>
                  <a:pt x="738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1"/>
          <p:cNvSpPr/>
          <p:nvPr/>
        </p:nvSpPr>
        <p:spPr>
          <a:xfrm>
            <a:off x="3867706" y="3617626"/>
            <a:ext cx="24" cy="24"/>
          </a:xfrm>
          <a:custGeom>
            <a:rect b="b" l="l" r="r" t="t"/>
            <a:pathLst>
              <a:path extrusionOk="0" h="1" w="1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1"/>
          <p:cNvSpPr/>
          <p:nvPr/>
        </p:nvSpPr>
        <p:spPr>
          <a:xfrm>
            <a:off x="3650719" y="3330334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1"/>
          <p:cNvSpPr/>
          <p:nvPr/>
        </p:nvSpPr>
        <p:spPr>
          <a:xfrm>
            <a:off x="3650719" y="3830030"/>
            <a:ext cx="429415" cy="38224"/>
          </a:xfrm>
          <a:custGeom>
            <a:rect b="b" l="l" r="r" t="t"/>
            <a:pathLst>
              <a:path extrusionOk="0" h="1593" w="17896">
                <a:moveTo>
                  <a:pt x="0" y="1"/>
                </a:moveTo>
                <a:lnTo>
                  <a:pt x="0" y="1593"/>
                </a:lnTo>
                <a:lnTo>
                  <a:pt x="17895" y="1593"/>
                </a:lnTo>
                <a:lnTo>
                  <a:pt x="17895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1"/>
          <p:cNvSpPr/>
          <p:nvPr/>
        </p:nvSpPr>
        <p:spPr>
          <a:xfrm>
            <a:off x="3772950" y="1883243"/>
            <a:ext cx="117647" cy="169645"/>
          </a:xfrm>
          <a:custGeom>
            <a:rect b="b" l="l" r="r" t="t"/>
            <a:pathLst>
              <a:path extrusionOk="0" h="7070" w="4903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93" y="3312"/>
                </a:lnTo>
                <a:lnTo>
                  <a:pt x="1593" y="1274"/>
                </a:lnTo>
                <a:close/>
                <a:moveTo>
                  <a:pt x="1" y="0"/>
                </a:moveTo>
                <a:lnTo>
                  <a:pt x="1" y="7069"/>
                </a:lnTo>
                <a:lnTo>
                  <a:pt x="1593" y="7069"/>
                </a:lnTo>
                <a:lnTo>
                  <a:pt x="1593" y="4522"/>
                </a:lnTo>
                <a:lnTo>
                  <a:pt x="2675" y="4522"/>
                </a:lnTo>
                <a:cubicBezTo>
                  <a:pt x="2710" y="4524"/>
                  <a:pt x="2743" y="4524"/>
                  <a:pt x="2777" y="4524"/>
                </a:cubicBezTo>
                <a:cubicBezTo>
                  <a:pt x="3942" y="4524"/>
                  <a:pt x="4903" y="3469"/>
                  <a:pt x="4841" y="2293"/>
                </a:cubicBezTo>
                <a:cubicBezTo>
                  <a:pt x="4841" y="1019"/>
                  <a:pt x="3885" y="0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1"/>
          <p:cNvSpPr/>
          <p:nvPr/>
        </p:nvSpPr>
        <p:spPr>
          <a:xfrm>
            <a:off x="3913531" y="1906906"/>
            <a:ext cx="132956" cy="169645"/>
          </a:xfrm>
          <a:custGeom>
            <a:rect b="b" l="l" r="r" t="t"/>
            <a:pathLst>
              <a:path extrusionOk="0" h="7070" w="5541">
                <a:moveTo>
                  <a:pt x="0" y="0"/>
                </a:moveTo>
                <a:lnTo>
                  <a:pt x="0" y="7069"/>
                </a:lnTo>
                <a:lnTo>
                  <a:pt x="1592" y="7069"/>
                </a:lnTo>
                <a:lnTo>
                  <a:pt x="1592" y="4267"/>
                </a:lnTo>
                <a:lnTo>
                  <a:pt x="3885" y="4267"/>
                </a:lnTo>
                <a:lnTo>
                  <a:pt x="3885" y="7069"/>
                </a:lnTo>
                <a:lnTo>
                  <a:pt x="5541" y="7069"/>
                </a:lnTo>
                <a:lnTo>
                  <a:pt x="5541" y="0"/>
                </a:lnTo>
                <a:lnTo>
                  <a:pt x="3885" y="0"/>
                </a:lnTo>
                <a:lnTo>
                  <a:pt x="3885" y="2802"/>
                </a:lnTo>
                <a:lnTo>
                  <a:pt x="1592" y="2802"/>
                </a:lnTo>
                <a:lnTo>
                  <a:pt x="159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1"/>
          <p:cNvSpPr/>
          <p:nvPr/>
        </p:nvSpPr>
        <p:spPr>
          <a:xfrm>
            <a:off x="4069408" y="1883243"/>
            <a:ext cx="116160" cy="169645"/>
          </a:xfrm>
          <a:custGeom>
            <a:rect b="b" l="l" r="r" t="t"/>
            <a:pathLst>
              <a:path extrusionOk="0" h="7070" w="4841">
                <a:moveTo>
                  <a:pt x="2357" y="1274"/>
                </a:moveTo>
                <a:cubicBezTo>
                  <a:pt x="2930" y="1274"/>
                  <a:pt x="3312" y="1720"/>
                  <a:pt x="3312" y="2293"/>
                </a:cubicBezTo>
                <a:cubicBezTo>
                  <a:pt x="3312" y="2802"/>
                  <a:pt x="2930" y="3312"/>
                  <a:pt x="2357" y="3312"/>
                </a:cubicBezTo>
                <a:lnTo>
                  <a:pt x="1529" y="3312"/>
                </a:lnTo>
                <a:lnTo>
                  <a:pt x="1529" y="1274"/>
                </a:lnTo>
                <a:close/>
                <a:moveTo>
                  <a:pt x="0" y="0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522"/>
                </a:lnTo>
                <a:lnTo>
                  <a:pt x="2612" y="4522"/>
                </a:lnTo>
                <a:cubicBezTo>
                  <a:pt x="2647" y="4524"/>
                  <a:pt x="2683" y="4524"/>
                  <a:pt x="2718" y="4524"/>
                </a:cubicBezTo>
                <a:cubicBezTo>
                  <a:pt x="3938" y="4524"/>
                  <a:pt x="4839" y="3469"/>
                  <a:pt x="4777" y="2293"/>
                </a:cubicBezTo>
                <a:cubicBezTo>
                  <a:pt x="4840" y="1083"/>
                  <a:pt x="3822" y="64"/>
                  <a:pt x="2612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1"/>
          <p:cNvSpPr/>
          <p:nvPr/>
        </p:nvSpPr>
        <p:spPr>
          <a:xfrm>
            <a:off x="-522515" y="481959"/>
            <a:ext cx="88638" cy="171180"/>
          </a:xfrm>
          <a:custGeom>
            <a:rect b="b" l="l" r="r" t="t"/>
            <a:pathLst>
              <a:path extrusionOk="0" h="7134" w="3694">
                <a:moveTo>
                  <a:pt x="2102" y="1"/>
                </a:moveTo>
                <a:lnTo>
                  <a:pt x="2102" y="4268"/>
                </a:lnTo>
                <a:cubicBezTo>
                  <a:pt x="2102" y="5032"/>
                  <a:pt x="2102" y="5669"/>
                  <a:pt x="955" y="5669"/>
                </a:cubicBezTo>
                <a:cubicBezTo>
                  <a:pt x="573" y="5669"/>
                  <a:pt x="191" y="5478"/>
                  <a:pt x="0" y="5159"/>
                </a:cubicBezTo>
                <a:lnTo>
                  <a:pt x="0" y="7006"/>
                </a:lnTo>
                <a:cubicBezTo>
                  <a:pt x="319" y="7134"/>
                  <a:pt x="637" y="7134"/>
                  <a:pt x="955" y="7134"/>
                </a:cubicBezTo>
                <a:cubicBezTo>
                  <a:pt x="2675" y="7134"/>
                  <a:pt x="3694" y="6433"/>
                  <a:pt x="3694" y="4395"/>
                </a:cubicBezTo>
                <a:lnTo>
                  <a:pt x="3694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1"/>
          <p:cNvSpPr/>
          <p:nvPr/>
        </p:nvSpPr>
        <p:spPr>
          <a:xfrm>
            <a:off x="-415569" y="478912"/>
            <a:ext cx="142146" cy="175763"/>
          </a:xfrm>
          <a:custGeom>
            <a:rect b="b" l="l" r="r" t="t"/>
            <a:pathLst>
              <a:path extrusionOk="0" h="7325" w="5924">
                <a:moveTo>
                  <a:pt x="2867" y="1"/>
                </a:moveTo>
                <a:cubicBezTo>
                  <a:pt x="1593" y="1"/>
                  <a:pt x="256" y="637"/>
                  <a:pt x="256" y="2102"/>
                </a:cubicBezTo>
                <a:cubicBezTo>
                  <a:pt x="256" y="4713"/>
                  <a:pt x="4331" y="3822"/>
                  <a:pt x="4331" y="5223"/>
                </a:cubicBezTo>
                <a:cubicBezTo>
                  <a:pt x="4331" y="5860"/>
                  <a:pt x="3504" y="6051"/>
                  <a:pt x="3058" y="6051"/>
                </a:cubicBezTo>
                <a:cubicBezTo>
                  <a:pt x="3019" y="6054"/>
                  <a:pt x="2980" y="6055"/>
                  <a:pt x="2942" y="6055"/>
                </a:cubicBezTo>
                <a:cubicBezTo>
                  <a:pt x="2230" y="6055"/>
                  <a:pt x="1654" y="5505"/>
                  <a:pt x="1593" y="4841"/>
                </a:cubicBezTo>
                <a:lnTo>
                  <a:pt x="1" y="4841"/>
                </a:lnTo>
                <a:cubicBezTo>
                  <a:pt x="1" y="6496"/>
                  <a:pt x="1466" y="7324"/>
                  <a:pt x="2994" y="7324"/>
                </a:cubicBezTo>
                <a:cubicBezTo>
                  <a:pt x="4586" y="7324"/>
                  <a:pt x="5924" y="6687"/>
                  <a:pt x="5924" y="5032"/>
                </a:cubicBezTo>
                <a:cubicBezTo>
                  <a:pt x="5924" y="2357"/>
                  <a:pt x="1848" y="3249"/>
                  <a:pt x="1848" y="1975"/>
                </a:cubicBezTo>
                <a:cubicBezTo>
                  <a:pt x="1848" y="1465"/>
                  <a:pt x="2485" y="1274"/>
                  <a:pt x="2867" y="1274"/>
                </a:cubicBezTo>
                <a:cubicBezTo>
                  <a:pt x="3695" y="1274"/>
                  <a:pt x="4077" y="1529"/>
                  <a:pt x="4204" y="2230"/>
                </a:cubicBezTo>
                <a:lnTo>
                  <a:pt x="5669" y="2230"/>
                </a:lnTo>
                <a:cubicBezTo>
                  <a:pt x="5605" y="637"/>
                  <a:pt x="4331" y="1"/>
                  <a:pt x="2867" y="1"/>
                </a:cubicBez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1"/>
          <p:cNvSpPr/>
          <p:nvPr/>
        </p:nvSpPr>
        <p:spPr>
          <a:xfrm>
            <a:off x="-1214747" y="1001523"/>
            <a:ext cx="131445" cy="169645"/>
          </a:xfrm>
          <a:custGeom>
            <a:rect b="b" l="l" r="r" t="t"/>
            <a:pathLst>
              <a:path extrusionOk="0" h="7070" w="5478">
                <a:moveTo>
                  <a:pt x="0" y="1"/>
                </a:moveTo>
                <a:lnTo>
                  <a:pt x="0" y="7069"/>
                </a:lnTo>
                <a:lnTo>
                  <a:pt x="1529" y="7069"/>
                </a:lnTo>
                <a:lnTo>
                  <a:pt x="1529" y="4267"/>
                </a:lnTo>
                <a:lnTo>
                  <a:pt x="3821" y="4267"/>
                </a:lnTo>
                <a:lnTo>
                  <a:pt x="3821" y="7069"/>
                </a:lnTo>
                <a:lnTo>
                  <a:pt x="5477" y="7069"/>
                </a:lnTo>
                <a:lnTo>
                  <a:pt x="5477" y="1"/>
                </a:lnTo>
                <a:lnTo>
                  <a:pt x="3821" y="1"/>
                </a:lnTo>
                <a:lnTo>
                  <a:pt x="3821" y="2866"/>
                </a:lnTo>
                <a:lnTo>
                  <a:pt x="1529" y="2866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p1"/>
          <p:cNvSpPr/>
          <p:nvPr/>
        </p:nvSpPr>
        <p:spPr>
          <a:xfrm>
            <a:off x="-1066530" y="1001523"/>
            <a:ext cx="134492" cy="169645"/>
          </a:xfrm>
          <a:custGeom>
            <a:rect b="b" l="l" r="r" t="t"/>
            <a:pathLst>
              <a:path extrusionOk="0" h="7070" w="5605">
                <a:moveTo>
                  <a:pt x="1" y="1"/>
                </a:moveTo>
                <a:lnTo>
                  <a:pt x="1" y="1465"/>
                </a:lnTo>
                <a:lnTo>
                  <a:pt x="2038" y="1465"/>
                </a:lnTo>
                <a:lnTo>
                  <a:pt x="2038" y="7069"/>
                </a:lnTo>
                <a:lnTo>
                  <a:pt x="3567" y="7069"/>
                </a:lnTo>
                <a:lnTo>
                  <a:pt x="3567" y="1465"/>
                </a:lnTo>
                <a:lnTo>
                  <a:pt x="5605" y="1465"/>
                </a:lnTo>
                <a:lnTo>
                  <a:pt x="5605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8" name="Google Shape;218;p1"/>
          <p:cNvSpPr/>
          <p:nvPr/>
        </p:nvSpPr>
        <p:spPr>
          <a:xfrm>
            <a:off x="-930526" y="1001523"/>
            <a:ext cx="224665" cy="169645"/>
          </a:xfrm>
          <a:custGeom>
            <a:rect b="b" l="l" r="r" t="t"/>
            <a:pathLst>
              <a:path extrusionOk="0" h="7070" w="9363">
                <a:moveTo>
                  <a:pt x="1402" y="1"/>
                </a:moveTo>
                <a:lnTo>
                  <a:pt x="0" y="7069"/>
                </a:lnTo>
                <a:lnTo>
                  <a:pt x="1720" y="7069"/>
                </a:lnTo>
                <a:lnTo>
                  <a:pt x="2548" y="2229"/>
                </a:lnTo>
                <a:lnTo>
                  <a:pt x="3949" y="7069"/>
                </a:lnTo>
                <a:lnTo>
                  <a:pt x="5477" y="7069"/>
                </a:lnTo>
                <a:lnTo>
                  <a:pt x="6815" y="2229"/>
                </a:lnTo>
                <a:lnTo>
                  <a:pt x="7643" y="7069"/>
                </a:lnTo>
                <a:lnTo>
                  <a:pt x="9362" y="7069"/>
                </a:lnTo>
                <a:lnTo>
                  <a:pt x="8025" y="1"/>
                </a:lnTo>
                <a:lnTo>
                  <a:pt x="6178" y="1"/>
                </a:lnTo>
                <a:lnTo>
                  <a:pt x="4713" y="4968"/>
                </a:lnTo>
                <a:lnTo>
                  <a:pt x="3248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"/>
          <p:cNvSpPr/>
          <p:nvPr/>
        </p:nvSpPr>
        <p:spPr>
          <a:xfrm>
            <a:off x="-689088" y="1001523"/>
            <a:ext cx="97828" cy="169645"/>
          </a:xfrm>
          <a:custGeom>
            <a:rect b="b" l="l" r="r" t="t"/>
            <a:pathLst>
              <a:path extrusionOk="0" h="7070" w="4077">
                <a:moveTo>
                  <a:pt x="1" y="1"/>
                </a:moveTo>
                <a:lnTo>
                  <a:pt x="1" y="7069"/>
                </a:lnTo>
                <a:lnTo>
                  <a:pt x="4076" y="7069"/>
                </a:lnTo>
                <a:lnTo>
                  <a:pt x="4076" y="5668"/>
                </a:lnTo>
                <a:lnTo>
                  <a:pt x="1529" y="5668"/>
                </a:lnTo>
                <a:lnTo>
                  <a:pt x="1529" y="1"/>
                </a:lnTo>
                <a:close/>
              </a:path>
            </a:pathLst>
          </a:custGeom>
          <a:solidFill>
            <a:srgbClr val="48FFD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"/>
          <p:cNvSpPr/>
          <p:nvPr/>
        </p:nvSpPr>
        <p:spPr>
          <a:xfrm>
            <a:off x="12309" y="4484061"/>
            <a:ext cx="155896" cy="203262"/>
          </a:xfrm>
          <a:custGeom>
            <a:rect b="b" l="l" r="r" t="t"/>
            <a:pathLst>
              <a:path extrusionOk="0" h="8471" w="6497">
                <a:moveTo>
                  <a:pt x="6496" y="0"/>
                </a:moveTo>
                <a:lnTo>
                  <a:pt x="0" y="3057"/>
                </a:lnTo>
                <a:lnTo>
                  <a:pt x="0" y="5413"/>
                </a:lnTo>
                <a:lnTo>
                  <a:pt x="6496" y="8470"/>
                </a:lnTo>
                <a:lnTo>
                  <a:pt x="6496" y="6560"/>
                </a:lnTo>
                <a:lnTo>
                  <a:pt x="1402" y="4267"/>
                </a:lnTo>
                <a:lnTo>
                  <a:pt x="6496" y="1911"/>
                </a:lnTo>
                <a:lnTo>
                  <a:pt x="6496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"/>
          <p:cNvSpPr/>
          <p:nvPr/>
        </p:nvSpPr>
        <p:spPr>
          <a:xfrm>
            <a:off x="192632" y="4384722"/>
            <a:ext cx="198679" cy="365252"/>
          </a:xfrm>
          <a:custGeom>
            <a:rect b="b" l="l" r="r" t="t"/>
            <a:pathLst>
              <a:path extrusionOk="0" h="15222" w="8280">
                <a:moveTo>
                  <a:pt x="6114" y="1"/>
                </a:moveTo>
                <a:lnTo>
                  <a:pt x="0" y="15221"/>
                </a:lnTo>
                <a:lnTo>
                  <a:pt x="2165" y="15221"/>
                </a:lnTo>
                <a:lnTo>
                  <a:pt x="8279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"/>
          <p:cNvSpPr/>
          <p:nvPr/>
        </p:nvSpPr>
        <p:spPr>
          <a:xfrm>
            <a:off x="3801989" y="4086729"/>
            <a:ext cx="230760" cy="230784"/>
          </a:xfrm>
          <a:custGeom>
            <a:rect b="b" l="l" r="r" t="t"/>
            <a:pathLst>
              <a:path extrusionOk="0" h="9618" w="9617">
                <a:moveTo>
                  <a:pt x="1" y="1"/>
                </a:moveTo>
                <a:lnTo>
                  <a:pt x="1" y="9617"/>
                </a:lnTo>
                <a:lnTo>
                  <a:pt x="9617" y="9617"/>
                </a:lnTo>
                <a:lnTo>
                  <a:pt x="9617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"/>
          <p:cNvSpPr txBox="1"/>
          <p:nvPr/>
        </p:nvSpPr>
        <p:spPr>
          <a:xfrm>
            <a:off x="4714225" y="2132575"/>
            <a:ext cx="3797400" cy="98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Light"/>
              <a:buChar char="●"/>
            </a:pPr>
            <a:r>
              <a:rPr b="0" i="0" lang="es" sz="13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Nguyen Duc Manh - 20125012</a:t>
            </a:r>
            <a:endParaRPr b="0" i="0" sz="13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Light"/>
              <a:buChar char="●"/>
            </a:pPr>
            <a:r>
              <a:rPr b="0" i="0" lang="es" sz="13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Duong Tuan Dung - 20125025</a:t>
            </a:r>
            <a:endParaRPr b="0" i="0" sz="13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Light"/>
              <a:buChar char="●"/>
            </a:pPr>
            <a:r>
              <a:rPr b="0" i="0" lang="es" sz="13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Pham Viet Hoang - 20125031</a:t>
            </a:r>
            <a:endParaRPr b="0" i="0" sz="13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-3111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Roboto Light"/>
              <a:buChar char="●"/>
            </a:pPr>
            <a:r>
              <a:rPr b="0" i="0" lang="es" sz="13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Le Nguyen Quang Minh - 20125038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g2ae106d0d19_0_85"/>
          <p:cNvSpPr txBox="1"/>
          <p:nvPr>
            <p:ph type="ctrTitle"/>
          </p:nvPr>
        </p:nvSpPr>
        <p:spPr>
          <a:xfrm>
            <a:off x="4101525" y="1869750"/>
            <a:ext cx="4862100" cy="140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PROJECT DEMO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&amp;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THANKS FOR </a:t>
            </a:r>
            <a:endParaRPr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LISTENING!</a:t>
            </a:r>
            <a:endParaRPr/>
          </a:p>
        </p:txBody>
      </p:sp>
      <p:grpSp>
        <p:nvGrpSpPr>
          <p:cNvPr id="705" name="Google Shape;705;g2ae106d0d19_0_85"/>
          <p:cNvGrpSpPr/>
          <p:nvPr/>
        </p:nvGrpSpPr>
        <p:grpSpPr>
          <a:xfrm flipH="1">
            <a:off x="-4531426" y="-117297"/>
            <a:ext cx="7324051" cy="5378088"/>
            <a:chOff x="238125" y="262775"/>
            <a:chExt cx="7092825" cy="5151425"/>
          </a:xfrm>
        </p:grpSpPr>
        <p:sp>
          <p:nvSpPr>
            <p:cNvPr id="706" name="Google Shape;706;g2ae106d0d19_0_85"/>
            <p:cNvSpPr/>
            <p:nvPr/>
          </p:nvSpPr>
          <p:spPr>
            <a:xfrm>
              <a:off x="4565450" y="4835675"/>
              <a:ext cx="850200" cy="445800"/>
            </a:xfrm>
            <a:custGeom>
              <a:rect b="b" l="l" r="r" t="t"/>
              <a:pathLst>
                <a:path extrusionOk="0" h="17832" w="34008">
                  <a:moveTo>
                    <a:pt x="4203" y="0"/>
                  </a:moveTo>
                  <a:cubicBezTo>
                    <a:pt x="1847" y="0"/>
                    <a:pt x="0" y="1847"/>
                    <a:pt x="0" y="4203"/>
                  </a:cubicBezTo>
                  <a:lnTo>
                    <a:pt x="0" y="13629"/>
                  </a:lnTo>
                  <a:cubicBezTo>
                    <a:pt x="0" y="15921"/>
                    <a:pt x="1847" y="17832"/>
                    <a:pt x="4203" y="17832"/>
                  </a:cubicBezTo>
                  <a:lnTo>
                    <a:pt x="29804" y="17832"/>
                  </a:lnTo>
                  <a:cubicBezTo>
                    <a:pt x="32160" y="17832"/>
                    <a:pt x="34007" y="15921"/>
                    <a:pt x="34007" y="13629"/>
                  </a:cubicBezTo>
                  <a:lnTo>
                    <a:pt x="34007" y="4203"/>
                  </a:lnTo>
                  <a:cubicBezTo>
                    <a:pt x="34007" y="1847"/>
                    <a:pt x="32160" y="0"/>
                    <a:pt x="298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7" name="Google Shape;707;g2ae106d0d19_0_85"/>
            <p:cNvSpPr/>
            <p:nvPr/>
          </p:nvSpPr>
          <p:spPr>
            <a:xfrm>
              <a:off x="5848675" y="1425000"/>
              <a:ext cx="423525" cy="132575"/>
            </a:xfrm>
            <a:custGeom>
              <a:rect b="b" l="l" r="r" t="t"/>
              <a:pathLst>
                <a:path extrusionOk="0" h="5303" w="16941">
                  <a:moveTo>
                    <a:pt x="8470" y="0"/>
                  </a:moveTo>
                  <a:cubicBezTo>
                    <a:pt x="5413" y="0"/>
                    <a:pt x="2357" y="1131"/>
                    <a:pt x="0" y="3392"/>
                  </a:cubicBezTo>
                  <a:lnTo>
                    <a:pt x="1783" y="5302"/>
                  </a:lnTo>
                  <a:cubicBezTo>
                    <a:pt x="3662" y="3487"/>
                    <a:pt x="6082" y="2580"/>
                    <a:pt x="8502" y="2580"/>
                  </a:cubicBezTo>
                  <a:cubicBezTo>
                    <a:pt x="10922" y="2580"/>
                    <a:pt x="13342" y="3487"/>
                    <a:pt x="15221" y="5302"/>
                  </a:cubicBezTo>
                  <a:lnTo>
                    <a:pt x="16940" y="3392"/>
                  </a:lnTo>
                  <a:cubicBezTo>
                    <a:pt x="14584" y="1131"/>
                    <a:pt x="11527" y="0"/>
                    <a:pt x="84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8" name="Google Shape;708;g2ae106d0d19_0_85"/>
            <p:cNvSpPr/>
            <p:nvPr/>
          </p:nvSpPr>
          <p:spPr>
            <a:xfrm>
              <a:off x="5941025" y="1557925"/>
              <a:ext cx="238825" cy="95175"/>
            </a:xfrm>
            <a:custGeom>
              <a:rect b="b" l="l" r="r" t="t"/>
              <a:pathLst>
                <a:path extrusionOk="0" h="3807" w="9553">
                  <a:moveTo>
                    <a:pt x="4752" y="1"/>
                  </a:moveTo>
                  <a:cubicBezTo>
                    <a:pt x="3025" y="1"/>
                    <a:pt x="1306" y="654"/>
                    <a:pt x="0" y="1959"/>
                  </a:cubicBezTo>
                  <a:lnTo>
                    <a:pt x="1783" y="3806"/>
                  </a:lnTo>
                  <a:cubicBezTo>
                    <a:pt x="2611" y="3010"/>
                    <a:pt x="3678" y="2612"/>
                    <a:pt x="4744" y="2612"/>
                  </a:cubicBezTo>
                  <a:cubicBezTo>
                    <a:pt x="5811" y="2612"/>
                    <a:pt x="6878" y="3010"/>
                    <a:pt x="7706" y="3806"/>
                  </a:cubicBezTo>
                  <a:lnTo>
                    <a:pt x="9553" y="1959"/>
                  </a:lnTo>
                  <a:cubicBezTo>
                    <a:pt x="8215" y="654"/>
                    <a:pt x="6480" y="1"/>
                    <a:pt x="47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09" name="Google Shape;709;g2ae106d0d19_0_85"/>
            <p:cNvSpPr/>
            <p:nvPr/>
          </p:nvSpPr>
          <p:spPr>
            <a:xfrm>
              <a:off x="6009475" y="1680125"/>
              <a:ext cx="119425" cy="102525"/>
            </a:xfrm>
            <a:custGeom>
              <a:rect b="b" l="l" r="r" t="t"/>
              <a:pathLst>
                <a:path extrusionOk="0" h="4101" w="4777">
                  <a:moveTo>
                    <a:pt x="2038" y="1"/>
                  </a:moveTo>
                  <a:cubicBezTo>
                    <a:pt x="892" y="1"/>
                    <a:pt x="0" y="892"/>
                    <a:pt x="0" y="2039"/>
                  </a:cubicBezTo>
                  <a:cubicBezTo>
                    <a:pt x="0" y="3288"/>
                    <a:pt x="992" y="4101"/>
                    <a:pt x="2047" y="4101"/>
                  </a:cubicBezTo>
                  <a:cubicBezTo>
                    <a:pt x="2552" y="4101"/>
                    <a:pt x="3071" y="3915"/>
                    <a:pt x="3503" y="3503"/>
                  </a:cubicBezTo>
                  <a:cubicBezTo>
                    <a:pt x="4777" y="2166"/>
                    <a:pt x="3885" y="1"/>
                    <a:pt x="203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0" name="Google Shape;710;g2ae106d0d19_0_85"/>
            <p:cNvSpPr/>
            <p:nvPr/>
          </p:nvSpPr>
          <p:spPr>
            <a:xfrm>
              <a:off x="5753150" y="1286475"/>
              <a:ext cx="614575" cy="170775"/>
            </a:xfrm>
            <a:custGeom>
              <a:rect b="b" l="l" r="r" t="t"/>
              <a:pathLst>
                <a:path extrusionOk="0" h="6831" w="24583">
                  <a:moveTo>
                    <a:pt x="12291" y="1"/>
                  </a:moveTo>
                  <a:cubicBezTo>
                    <a:pt x="7865" y="1"/>
                    <a:pt x="3439" y="1641"/>
                    <a:pt x="0" y="4920"/>
                  </a:cubicBezTo>
                  <a:lnTo>
                    <a:pt x="1783" y="6831"/>
                  </a:lnTo>
                  <a:cubicBezTo>
                    <a:pt x="4713" y="3997"/>
                    <a:pt x="8502" y="2580"/>
                    <a:pt x="12291" y="2580"/>
                  </a:cubicBezTo>
                  <a:cubicBezTo>
                    <a:pt x="16081" y="2580"/>
                    <a:pt x="19870" y="3997"/>
                    <a:pt x="22799" y="6831"/>
                  </a:cubicBezTo>
                  <a:lnTo>
                    <a:pt x="24582" y="4920"/>
                  </a:lnTo>
                  <a:cubicBezTo>
                    <a:pt x="21143" y="1641"/>
                    <a:pt x="16717" y="1"/>
                    <a:pt x="122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1" name="Google Shape;711;g2ae106d0d19_0_85"/>
            <p:cNvSpPr/>
            <p:nvPr/>
          </p:nvSpPr>
          <p:spPr>
            <a:xfrm>
              <a:off x="1997375" y="1099025"/>
              <a:ext cx="3593400" cy="4136275"/>
            </a:xfrm>
            <a:custGeom>
              <a:rect b="b" l="l" r="r" t="t"/>
              <a:pathLst>
                <a:path extrusionOk="0" h="165451" w="143736">
                  <a:moveTo>
                    <a:pt x="75084" y="96481"/>
                  </a:moveTo>
                  <a:cubicBezTo>
                    <a:pt x="75020" y="96545"/>
                    <a:pt x="74957" y="96609"/>
                    <a:pt x="74893" y="96609"/>
                  </a:cubicBezTo>
                  <a:cubicBezTo>
                    <a:pt x="74957" y="96545"/>
                    <a:pt x="75020" y="96545"/>
                    <a:pt x="75084" y="96481"/>
                  </a:cubicBezTo>
                  <a:close/>
                  <a:moveTo>
                    <a:pt x="74000" y="97376"/>
                  </a:moveTo>
                  <a:cubicBezTo>
                    <a:pt x="73937" y="97501"/>
                    <a:pt x="73874" y="97565"/>
                    <a:pt x="73874" y="97691"/>
                  </a:cubicBezTo>
                  <a:lnTo>
                    <a:pt x="73874" y="97628"/>
                  </a:lnTo>
                  <a:cubicBezTo>
                    <a:pt x="73874" y="97564"/>
                    <a:pt x="73937" y="97501"/>
                    <a:pt x="74000" y="97376"/>
                  </a:cubicBezTo>
                  <a:close/>
                  <a:moveTo>
                    <a:pt x="73618" y="98331"/>
                  </a:moveTo>
                  <a:lnTo>
                    <a:pt x="73618" y="98331"/>
                  </a:lnTo>
                  <a:cubicBezTo>
                    <a:pt x="73556" y="98458"/>
                    <a:pt x="73556" y="98648"/>
                    <a:pt x="73556" y="98838"/>
                  </a:cubicBezTo>
                  <a:lnTo>
                    <a:pt x="73556" y="98774"/>
                  </a:lnTo>
                  <a:cubicBezTo>
                    <a:pt x="73556" y="98648"/>
                    <a:pt x="73556" y="98458"/>
                    <a:pt x="73618" y="98331"/>
                  </a:cubicBezTo>
                  <a:close/>
                  <a:moveTo>
                    <a:pt x="87375" y="108709"/>
                  </a:moveTo>
                  <a:cubicBezTo>
                    <a:pt x="87311" y="108709"/>
                    <a:pt x="87248" y="108772"/>
                    <a:pt x="87184" y="108836"/>
                  </a:cubicBezTo>
                  <a:lnTo>
                    <a:pt x="87120" y="108772"/>
                  </a:lnTo>
                  <a:cubicBezTo>
                    <a:pt x="87184" y="108772"/>
                    <a:pt x="87311" y="108709"/>
                    <a:pt x="87375" y="108709"/>
                  </a:cubicBezTo>
                  <a:close/>
                  <a:moveTo>
                    <a:pt x="86929" y="108836"/>
                  </a:moveTo>
                  <a:cubicBezTo>
                    <a:pt x="86866" y="108900"/>
                    <a:pt x="86802" y="108963"/>
                    <a:pt x="86738" y="108963"/>
                  </a:cubicBezTo>
                  <a:lnTo>
                    <a:pt x="86675" y="108963"/>
                  </a:lnTo>
                  <a:cubicBezTo>
                    <a:pt x="86738" y="108963"/>
                    <a:pt x="86802" y="108900"/>
                    <a:pt x="86929" y="108836"/>
                  </a:cubicBezTo>
                  <a:close/>
                  <a:moveTo>
                    <a:pt x="85783" y="109728"/>
                  </a:moveTo>
                  <a:cubicBezTo>
                    <a:pt x="85783" y="109855"/>
                    <a:pt x="85719" y="109919"/>
                    <a:pt x="85719" y="110046"/>
                  </a:cubicBezTo>
                  <a:lnTo>
                    <a:pt x="85656" y="110046"/>
                  </a:lnTo>
                  <a:cubicBezTo>
                    <a:pt x="85719" y="109919"/>
                    <a:pt x="85719" y="109855"/>
                    <a:pt x="85783" y="109728"/>
                  </a:cubicBezTo>
                  <a:close/>
                  <a:moveTo>
                    <a:pt x="85592" y="110173"/>
                  </a:moveTo>
                  <a:cubicBezTo>
                    <a:pt x="85528" y="110301"/>
                    <a:pt x="85528" y="110428"/>
                    <a:pt x="85528" y="110492"/>
                  </a:cubicBezTo>
                  <a:lnTo>
                    <a:pt x="85465" y="110492"/>
                  </a:lnTo>
                  <a:cubicBezTo>
                    <a:pt x="85465" y="110428"/>
                    <a:pt x="85528" y="110301"/>
                    <a:pt x="85592" y="110173"/>
                  </a:cubicBezTo>
                  <a:close/>
                  <a:moveTo>
                    <a:pt x="85401" y="110683"/>
                  </a:moveTo>
                  <a:cubicBezTo>
                    <a:pt x="85401" y="110810"/>
                    <a:pt x="85401" y="111001"/>
                    <a:pt x="85401" y="111192"/>
                  </a:cubicBezTo>
                  <a:lnTo>
                    <a:pt x="85337" y="111129"/>
                  </a:lnTo>
                  <a:cubicBezTo>
                    <a:pt x="85337" y="111001"/>
                    <a:pt x="85401" y="110810"/>
                    <a:pt x="85401" y="110683"/>
                  </a:cubicBezTo>
                  <a:close/>
                  <a:moveTo>
                    <a:pt x="96291" y="112156"/>
                  </a:moveTo>
                  <a:cubicBezTo>
                    <a:pt x="96294" y="112284"/>
                    <a:pt x="96355" y="112469"/>
                    <a:pt x="96355" y="112593"/>
                  </a:cubicBezTo>
                  <a:lnTo>
                    <a:pt x="96355" y="112657"/>
                  </a:lnTo>
                  <a:cubicBezTo>
                    <a:pt x="96355" y="112470"/>
                    <a:pt x="96294" y="112284"/>
                    <a:pt x="96291" y="112156"/>
                  </a:cubicBezTo>
                  <a:close/>
                  <a:moveTo>
                    <a:pt x="90432" y="113758"/>
                  </a:moveTo>
                  <a:lnTo>
                    <a:pt x="90432" y="113758"/>
                  </a:lnTo>
                  <a:cubicBezTo>
                    <a:pt x="90432" y="113879"/>
                    <a:pt x="90438" y="113997"/>
                    <a:pt x="90559" y="114058"/>
                  </a:cubicBezTo>
                  <a:lnTo>
                    <a:pt x="90559" y="114122"/>
                  </a:lnTo>
                  <a:cubicBezTo>
                    <a:pt x="90438" y="114001"/>
                    <a:pt x="90432" y="113879"/>
                    <a:pt x="90432" y="113758"/>
                  </a:cubicBezTo>
                  <a:close/>
                  <a:moveTo>
                    <a:pt x="91260" y="113740"/>
                  </a:moveTo>
                  <a:cubicBezTo>
                    <a:pt x="91260" y="113994"/>
                    <a:pt x="91132" y="114185"/>
                    <a:pt x="90878" y="114185"/>
                  </a:cubicBezTo>
                  <a:lnTo>
                    <a:pt x="90814" y="114185"/>
                  </a:lnTo>
                  <a:cubicBezTo>
                    <a:pt x="91069" y="114185"/>
                    <a:pt x="91260" y="113994"/>
                    <a:pt x="91260" y="113740"/>
                  </a:cubicBezTo>
                  <a:close/>
                  <a:moveTo>
                    <a:pt x="73556" y="122167"/>
                  </a:moveTo>
                  <a:cubicBezTo>
                    <a:pt x="73556" y="122287"/>
                    <a:pt x="73552" y="122408"/>
                    <a:pt x="73492" y="122528"/>
                  </a:cubicBezTo>
                  <a:lnTo>
                    <a:pt x="73492" y="122464"/>
                  </a:lnTo>
                  <a:cubicBezTo>
                    <a:pt x="73552" y="122404"/>
                    <a:pt x="73556" y="122287"/>
                    <a:pt x="73556" y="122167"/>
                  </a:cubicBezTo>
                  <a:close/>
                  <a:moveTo>
                    <a:pt x="73236" y="122848"/>
                  </a:moveTo>
                  <a:cubicBezTo>
                    <a:pt x="73173" y="122911"/>
                    <a:pt x="73109" y="122974"/>
                    <a:pt x="72983" y="123037"/>
                  </a:cubicBezTo>
                  <a:lnTo>
                    <a:pt x="72983" y="122974"/>
                  </a:lnTo>
                  <a:cubicBezTo>
                    <a:pt x="73109" y="122974"/>
                    <a:pt x="73173" y="122911"/>
                    <a:pt x="73236" y="122848"/>
                  </a:cubicBezTo>
                  <a:close/>
                  <a:moveTo>
                    <a:pt x="142143" y="18914"/>
                  </a:moveTo>
                  <a:lnTo>
                    <a:pt x="142143" y="121891"/>
                  </a:lnTo>
                  <a:cubicBezTo>
                    <a:pt x="142143" y="124884"/>
                    <a:pt x="139660" y="127368"/>
                    <a:pt x="136667" y="127368"/>
                  </a:cubicBezTo>
                  <a:lnTo>
                    <a:pt x="97947" y="127368"/>
                  </a:lnTo>
                  <a:lnTo>
                    <a:pt x="97947" y="117306"/>
                  </a:lnTo>
                  <a:lnTo>
                    <a:pt x="120172" y="117306"/>
                  </a:lnTo>
                  <a:lnTo>
                    <a:pt x="120172" y="115714"/>
                  </a:lnTo>
                  <a:lnTo>
                    <a:pt x="97947" y="115714"/>
                  </a:lnTo>
                  <a:lnTo>
                    <a:pt x="97947" y="112593"/>
                  </a:lnTo>
                  <a:cubicBezTo>
                    <a:pt x="97947" y="112339"/>
                    <a:pt x="97883" y="112084"/>
                    <a:pt x="97819" y="111829"/>
                  </a:cubicBezTo>
                  <a:lnTo>
                    <a:pt x="133673" y="111829"/>
                  </a:lnTo>
                  <a:lnTo>
                    <a:pt x="133673" y="110237"/>
                  </a:lnTo>
                  <a:lnTo>
                    <a:pt x="97119" y="110237"/>
                  </a:lnTo>
                  <a:cubicBezTo>
                    <a:pt x="96355" y="109154"/>
                    <a:pt x="95145" y="108581"/>
                    <a:pt x="93871" y="108581"/>
                  </a:cubicBezTo>
                  <a:lnTo>
                    <a:pt x="93744" y="108581"/>
                  </a:lnTo>
                  <a:cubicBezTo>
                    <a:pt x="92916" y="108581"/>
                    <a:pt x="92152" y="108836"/>
                    <a:pt x="91515" y="109345"/>
                  </a:cubicBezTo>
                  <a:cubicBezTo>
                    <a:pt x="90814" y="108008"/>
                    <a:pt x="89477" y="107180"/>
                    <a:pt x="88012" y="107116"/>
                  </a:cubicBezTo>
                  <a:lnTo>
                    <a:pt x="87885" y="107116"/>
                  </a:lnTo>
                  <a:cubicBezTo>
                    <a:pt x="87120" y="107116"/>
                    <a:pt x="86293" y="107371"/>
                    <a:pt x="85656" y="107817"/>
                  </a:cubicBezTo>
                  <a:cubicBezTo>
                    <a:pt x="84933" y="106371"/>
                    <a:pt x="83472" y="105534"/>
                    <a:pt x="81957" y="105534"/>
                  </a:cubicBezTo>
                  <a:cubicBezTo>
                    <a:pt x="81336" y="105534"/>
                    <a:pt x="80707" y="105674"/>
                    <a:pt x="80115" y="105970"/>
                  </a:cubicBezTo>
                  <a:lnTo>
                    <a:pt x="80115" y="98965"/>
                  </a:lnTo>
                  <a:cubicBezTo>
                    <a:pt x="80115" y="96736"/>
                    <a:pt x="78396" y="94889"/>
                    <a:pt x="76167" y="94762"/>
                  </a:cubicBezTo>
                  <a:lnTo>
                    <a:pt x="76039" y="94762"/>
                  </a:lnTo>
                  <a:cubicBezTo>
                    <a:pt x="73747" y="94762"/>
                    <a:pt x="71964" y="96609"/>
                    <a:pt x="71964" y="98838"/>
                  </a:cubicBezTo>
                  <a:lnTo>
                    <a:pt x="71964" y="121000"/>
                  </a:lnTo>
                  <a:lnTo>
                    <a:pt x="67824" y="118516"/>
                  </a:lnTo>
                  <a:cubicBezTo>
                    <a:pt x="67060" y="118134"/>
                    <a:pt x="66232" y="117879"/>
                    <a:pt x="65404" y="117879"/>
                  </a:cubicBezTo>
                  <a:cubicBezTo>
                    <a:pt x="61647" y="117879"/>
                    <a:pt x="59545" y="122337"/>
                    <a:pt x="62029" y="125203"/>
                  </a:cubicBezTo>
                  <a:lnTo>
                    <a:pt x="62093" y="125266"/>
                  </a:lnTo>
                  <a:lnTo>
                    <a:pt x="62156" y="125266"/>
                  </a:lnTo>
                  <a:lnTo>
                    <a:pt x="64258" y="127368"/>
                  </a:lnTo>
                  <a:lnTo>
                    <a:pt x="7070" y="127368"/>
                  </a:lnTo>
                  <a:cubicBezTo>
                    <a:pt x="4077" y="127368"/>
                    <a:pt x="1593" y="124948"/>
                    <a:pt x="1593" y="121891"/>
                  </a:cubicBezTo>
                  <a:lnTo>
                    <a:pt x="1593" y="18914"/>
                  </a:lnTo>
                  <a:close/>
                  <a:moveTo>
                    <a:pt x="7070" y="0"/>
                  </a:moveTo>
                  <a:cubicBezTo>
                    <a:pt x="3185" y="0"/>
                    <a:pt x="1" y="3184"/>
                    <a:pt x="1" y="7069"/>
                  </a:cubicBezTo>
                  <a:lnTo>
                    <a:pt x="1" y="121891"/>
                  </a:lnTo>
                  <a:cubicBezTo>
                    <a:pt x="1" y="125776"/>
                    <a:pt x="3185" y="128960"/>
                    <a:pt x="7070" y="128960"/>
                  </a:cubicBezTo>
                  <a:lnTo>
                    <a:pt x="65914" y="128960"/>
                  </a:lnTo>
                  <a:lnTo>
                    <a:pt x="73811" y="136666"/>
                  </a:lnTo>
                  <a:cubicBezTo>
                    <a:pt x="74002" y="136857"/>
                    <a:pt x="74129" y="137112"/>
                    <a:pt x="74129" y="137366"/>
                  </a:cubicBezTo>
                  <a:lnTo>
                    <a:pt x="74129" y="143607"/>
                  </a:lnTo>
                  <a:lnTo>
                    <a:pt x="73365" y="143607"/>
                  </a:lnTo>
                  <a:lnTo>
                    <a:pt x="73365" y="163859"/>
                  </a:lnTo>
                  <a:lnTo>
                    <a:pt x="74129" y="163859"/>
                  </a:lnTo>
                  <a:lnTo>
                    <a:pt x="74129" y="165451"/>
                  </a:lnTo>
                  <a:lnTo>
                    <a:pt x="94699" y="165451"/>
                  </a:lnTo>
                  <a:lnTo>
                    <a:pt x="94699" y="163859"/>
                  </a:lnTo>
                  <a:lnTo>
                    <a:pt x="97055" y="163859"/>
                  </a:lnTo>
                  <a:lnTo>
                    <a:pt x="97055" y="143607"/>
                  </a:lnTo>
                  <a:lnTo>
                    <a:pt x="94699" y="143607"/>
                  </a:lnTo>
                  <a:lnTo>
                    <a:pt x="94699" y="137175"/>
                  </a:lnTo>
                  <a:cubicBezTo>
                    <a:pt x="94699" y="136857"/>
                    <a:pt x="94763" y="136602"/>
                    <a:pt x="94954" y="136347"/>
                  </a:cubicBezTo>
                  <a:lnTo>
                    <a:pt x="97183" y="132781"/>
                  </a:lnTo>
                  <a:cubicBezTo>
                    <a:pt x="97692" y="132017"/>
                    <a:pt x="97947" y="131189"/>
                    <a:pt x="97947" y="130297"/>
                  </a:cubicBezTo>
                  <a:lnTo>
                    <a:pt x="97947" y="128960"/>
                  </a:lnTo>
                  <a:lnTo>
                    <a:pt x="136667" y="128960"/>
                  </a:lnTo>
                  <a:cubicBezTo>
                    <a:pt x="140551" y="128960"/>
                    <a:pt x="143672" y="125776"/>
                    <a:pt x="143736" y="121891"/>
                  </a:cubicBezTo>
                  <a:lnTo>
                    <a:pt x="143736" y="7069"/>
                  </a:lnTo>
                  <a:cubicBezTo>
                    <a:pt x="143672" y="3121"/>
                    <a:pt x="140551" y="0"/>
                    <a:pt x="1366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2" name="Google Shape;712;g2ae106d0d19_0_85"/>
            <p:cNvSpPr/>
            <p:nvPr/>
          </p:nvSpPr>
          <p:spPr>
            <a:xfrm>
              <a:off x="2271225" y="2928325"/>
              <a:ext cx="977575" cy="976000"/>
            </a:xfrm>
            <a:custGeom>
              <a:rect b="b" l="l" r="r" t="t"/>
              <a:pathLst>
                <a:path extrusionOk="0" h="39040" w="39103">
                  <a:moveTo>
                    <a:pt x="19551" y="6369"/>
                  </a:moveTo>
                  <a:cubicBezTo>
                    <a:pt x="20761" y="6369"/>
                    <a:pt x="21971" y="6497"/>
                    <a:pt x="23118" y="6879"/>
                  </a:cubicBezTo>
                  <a:cubicBezTo>
                    <a:pt x="30123" y="8789"/>
                    <a:pt x="34199" y="16113"/>
                    <a:pt x="32225" y="23118"/>
                  </a:cubicBezTo>
                  <a:cubicBezTo>
                    <a:pt x="30632" y="28786"/>
                    <a:pt x="25474" y="32671"/>
                    <a:pt x="19551" y="32734"/>
                  </a:cubicBezTo>
                  <a:cubicBezTo>
                    <a:pt x="18341" y="32671"/>
                    <a:pt x="17131" y="32543"/>
                    <a:pt x="15985" y="32225"/>
                  </a:cubicBezTo>
                  <a:cubicBezTo>
                    <a:pt x="9617" y="30442"/>
                    <a:pt x="5605" y="24201"/>
                    <a:pt x="6496" y="17705"/>
                  </a:cubicBezTo>
                  <a:cubicBezTo>
                    <a:pt x="7388" y="11209"/>
                    <a:pt x="12992" y="6369"/>
                    <a:pt x="19551" y="6369"/>
                  </a:cubicBezTo>
                  <a:close/>
                  <a:moveTo>
                    <a:pt x="18469" y="1"/>
                  </a:moveTo>
                  <a:lnTo>
                    <a:pt x="18596" y="2421"/>
                  </a:lnTo>
                  <a:cubicBezTo>
                    <a:pt x="16049" y="2548"/>
                    <a:pt x="13501" y="3249"/>
                    <a:pt x="11273" y="4523"/>
                  </a:cubicBezTo>
                  <a:lnTo>
                    <a:pt x="10063" y="2485"/>
                  </a:lnTo>
                  <a:cubicBezTo>
                    <a:pt x="8152" y="3504"/>
                    <a:pt x="6433" y="4905"/>
                    <a:pt x="4968" y="6560"/>
                  </a:cubicBezTo>
                  <a:lnTo>
                    <a:pt x="6751" y="8152"/>
                  </a:lnTo>
                  <a:cubicBezTo>
                    <a:pt x="5031" y="10063"/>
                    <a:pt x="3821" y="12356"/>
                    <a:pt x="3121" y="14776"/>
                  </a:cubicBezTo>
                  <a:lnTo>
                    <a:pt x="765" y="14139"/>
                  </a:lnTo>
                  <a:lnTo>
                    <a:pt x="765" y="14202"/>
                  </a:lnTo>
                  <a:cubicBezTo>
                    <a:pt x="255" y="15922"/>
                    <a:pt x="64" y="17705"/>
                    <a:pt x="0" y="19488"/>
                  </a:cubicBezTo>
                  <a:lnTo>
                    <a:pt x="0" y="20635"/>
                  </a:lnTo>
                  <a:lnTo>
                    <a:pt x="2420" y="20507"/>
                  </a:lnTo>
                  <a:cubicBezTo>
                    <a:pt x="2548" y="23055"/>
                    <a:pt x="3312" y="25538"/>
                    <a:pt x="4522" y="27831"/>
                  </a:cubicBezTo>
                  <a:lnTo>
                    <a:pt x="2420" y="28977"/>
                  </a:lnTo>
                  <a:cubicBezTo>
                    <a:pt x="3503" y="30888"/>
                    <a:pt x="4904" y="32607"/>
                    <a:pt x="6496" y="34072"/>
                  </a:cubicBezTo>
                  <a:lnTo>
                    <a:pt x="8088" y="32289"/>
                  </a:lnTo>
                  <a:cubicBezTo>
                    <a:pt x="9999" y="34008"/>
                    <a:pt x="12291" y="35282"/>
                    <a:pt x="14775" y="35982"/>
                  </a:cubicBezTo>
                  <a:lnTo>
                    <a:pt x="14202" y="38275"/>
                  </a:lnTo>
                  <a:lnTo>
                    <a:pt x="14266" y="38275"/>
                  </a:lnTo>
                  <a:cubicBezTo>
                    <a:pt x="15985" y="38784"/>
                    <a:pt x="17768" y="39039"/>
                    <a:pt x="19615" y="39039"/>
                  </a:cubicBezTo>
                  <a:lnTo>
                    <a:pt x="20761" y="39039"/>
                  </a:lnTo>
                  <a:lnTo>
                    <a:pt x="20634" y="36619"/>
                  </a:lnTo>
                  <a:cubicBezTo>
                    <a:pt x="23181" y="36492"/>
                    <a:pt x="25665" y="35728"/>
                    <a:pt x="27958" y="34454"/>
                  </a:cubicBezTo>
                  <a:lnTo>
                    <a:pt x="29104" y="36619"/>
                  </a:lnTo>
                  <a:cubicBezTo>
                    <a:pt x="31015" y="35537"/>
                    <a:pt x="32734" y="34136"/>
                    <a:pt x="34199" y="32480"/>
                  </a:cubicBezTo>
                  <a:lnTo>
                    <a:pt x="32416" y="30888"/>
                  </a:lnTo>
                  <a:cubicBezTo>
                    <a:pt x="34071" y="28977"/>
                    <a:pt x="35345" y="26685"/>
                    <a:pt x="36046" y="24265"/>
                  </a:cubicBezTo>
                  <a:lnTo>
                    <a:pt x="38402" y="24901"/>
                  </a:lnTo>
                  <a:cubicBezTo>
                    <a:pt x="38848" y="23182"/>
                    <a:pt x="39102" y="21399"/>
                    <a:pt x="39102" y="19552"/>
                  </a:cubicBezTo>
                  <a:cubicBezTo>
                    <a:pt x="39102" y="19170"/>
                    <a:pt x="39102" y="18788"/>
                    <a:pt x="39102" y="18406"/>
                  </a:cubicBezTo>
                  <a:lnTo>
                    <a:pt x="36619" y="18469"/>
                  </a:lnTo>
                  <a:cubicBezTo>
                    <a:pt x="36491" y="15922"/>
                    <a:pt x="35727" y="13438"/>
                    <a:pt x="34517" y="11209"/>
                  </a:cubicBezTo>
                  <a:lnTo>
                    <a:pt x="36619" y="10063"/>
                  </a:lnTo>
                  <a:cubicBezTo>
                    <a:pt x="35536" y="8089"/>
                    <a:pt x="34199" y="6369"/>
                    <a:pt x="32543" y="4905"/>
                  </a:cubicBezTo>
                  <a:lnTo>
                    <a:pt x="30951" y="6751"/>
                  </a:lnTo>
                  <a:cubicBezTo>
                    <a:pt x="29040" y="5032"/>
                    <a:pt x="26748" y="3758"/>
                    <a:pt x="24264" y="3058"/>
                  </a:cubicBezTo>
                  <a:lnTo>
                    <a:pt x="24901" y="765"/>
                  </a:lnTo>
                  <a:cubicBezTo>
                    <a:pt x="23181" y="256"/>
                    <a:pt x="21398" y="1"/>
                    <a:pt x="196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3" name="Google Shape;713;g2ae106d0d19_0_85"/>
            <p:cNvSpPr/>
            <p:nvPr/>
          </p:nvSpPr>
          <p:spPr>
            <a:xfrm>
              <a:off x="3957250" y="29984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4" name="Google Shape;714;g2ae106d0d19_0_85"/>
            <p:cNvSpPr/>
            <p:nvPr/>
          </p:nvSpPr>
          <p:spPr>
            <a:xfrm>
              <a:off x="3307675" y="2819750"/>
              <a:ext cx="697375" cy="688475"/>
            </a:xfrm>
            <a:custGeom>
              <a:rect b="b" l="l" r="r" t="t"/>
              <a:pathLst>
                <a:path extrusionOk="0" h="27539" w="27895">
                  <a:moveTo>
                    <a:pt x="13948" y="5618"/>
                  </a:moveTo>
                  <a:cubicBezTo>
                    <a:pt x="14712" y="5618"/>
                    <a:pt x="15412" y="5745"/>
                    <a:pt x="16176" y="5936"/>
                  </a:cubicBezTo>
                  <a:cubicBezTo>
                    <a:pt x="19679" y="6955"/>
                    <a:pt x="22099" y="10139"/>
                    <a:pt x="22099" y="13833"/>
                  </a:cubicBezTo>
                  <a:cubicBezTo>
                    <a:pt x="22099" y="14533"/>
                    <a:pt x="21972" y="15298"/>
                    <a:pt x="21781" y="16062"/>
                  </a:cubicBezTo>
                  <a:cubicBezTo>
                    <a:pt x="20802" y="19631"/>
                    <a:pt x="17534" y="22003"/>
                    <a:pt x="13953" y="22003"/>
                  </a:cubicBezTo>
                  <a:cubicBezTo>
                    <a:pt x="13572" y="22003"/>
                    <a:pt x="13187" y="21976"/>
                    <a:pt x="12801" y="21921"/>
                  </a:cubicBezTo>
                  <a:cubicBezTo>
                    <a:pt x="8725" y="21411"/>
                    <a:pt x="5732" y="17909"/>
                    <a:pt x="5732" y="13833"/>
                  </a:cubicBezTo>
                  <a:cubicBezTo>
                    <a:pt x="5732" y="13069"/>
                    <a:pt x="5860" y="12304"/>
                    <a:pt x="6051" y="11604"/>
                  </a:cubicBezTo>
                  <a:cubicBezTo>
                    <a:pt x="7070" y="8038"/>
                    <a:pt x="10254" y="5618"/>
                    <a:pt x="13948" y="5618"/>
                  </a:cubicBezTo>
                  <a:close/>
                  <a:moveTo>
                    <a:pt x="13928" y="0"/>
                  </a:moveTo>
                  <a:cubicBezTo>
                    <a:pt x="13059" y="0"/>
                    <a:pt x="12192" y="87"/>
                    <a:pt x="11336" y="268"/>
                  </a:cubicBezTo>
                  <a:lnTo>
                    <a:pt x="11655" y="1860"/>
                  </a:lnTo>
                  <a:cubicBezTo>
                    <a:pt x="10381" y="2115"/>
                    <a:pt x="9171" y="2497"/>
                    <a:pt x="8089" y="3134"/>
                  </a:cubicBezTo>
                  <a:lnTo>
                    <a:pt x="7261" y="1733"/>
                  </a:lnTo>
                  <a:cubicBezTo>
                    <a:pt x="5350" y="2752"/>
                    <a:pt x="3758" y="4217"/>
                    <a:pt x="2484" y="6000"/>
                  </a:cubicBezTo>
                  <a:lnTo>
                    <a:pt x="3885" y="6955"/>
                  </a:lnTo>
                  <a:cubicBezTo>
                    <a:pt x="3121" y="7974"/>
                    <a:pt x="2612" y="9120"/>
                    <a:pt x="2293" y="10394"/>
                  </a:cubicBezTo>
                  <a:lnTo>
                    <a:pt x="701" y="9948"/>
                  </a:lnTo>
                  <a:lnTo>
                    <a:pt x="701" y="10012"/>
                  </a:lnTo>
                  <a:cubicBezTo>
                    <a:pt x="64" y="12050"/>
                    <a:pt x="1" y="14215"/>
                    <a:pt x="383" y="16317"/>
                  </a:cubicBezTo>
                  <a:lnTo>
                    <a:pt x="1975" y="15998"/>
                  </a:lnTo>
                  <a:cubicBezTo>
                    <a:pt x="2230" y="17272"/>
                    <a:pt x="2612" y="18482"/>
                    <a:pt x="3249" y="19564"/>
                  </a:cubicBezTo>
                  <a:lnTo>
                    <a:pt x="1848" y="20392"/>
                  </a:lnTo>
                  <a:cubicBezTo>
                    <a:pt x="2866" y="22303"/>
                    <a:pt x="4331" y="23959"/>
                    <a:pt x="6114" y="25169"/>
                  </a:cubicBezTo>
                  <a:lnTo>
                    <a:pt x="7070" y="23831"/>
                  </a:lnTo>
                  <a:cubicBezTo>
                    <a:pt x="8089" y="24532"/>
                    <a:pt x="9235" y="25041"/>
                    <a:pt x="10445" y="25423"/>
                  </a:cubicBezTo>
                  <a:lnTo>
                    <a:pt x="10063" y="27015"/>
                  </a:lnTo>
                  <a:lnTo>
                    <a:pt x="10190" y="27015"/>
                  </a:lnTo>
                  <a:cubicBezTo>
                    <a:pt x="11436" y="27355"/>
                    <a:pt x="12704" y="27538"/>
                    <a:pt x="13981" y="27538"/>
                  </a:cubicBezTo>
                  <a:cubicBezTo>
                    <a:pt x="14858" y="27538"/>
                    <a:pt x="15740" y="27452"/>
                    <a:pt x="16622" y="27270"/>
                  </a:cubicBezTo>
                  <a:lnTo>
                    <a:pt x="16304" y="25678"/>
                  </a:lnTo>
                  <a:cubicBezTo>
                    <a:pt x="17514" y="25423"/>
                    <a:pt x="18724" y="24978"/>
                    <a:pt x="19870" y="24404"/>
                  </a:cubicBezTo>
                  <a:lnTo>
                    <a:pt x="20634" y="25805"/>
                  </a:lnTo>
                  <a:cubicBezTo>
                    <a:pt x="22545" y="24723"/>
                    <a:pt x="24137" y="23258"/>
                    <a:pt x="25347" y="21475"/>
                  </a:cubicBezTo>
                  <a:lnTo>
                    <a:pt x="24010" y="20583"/>
                  </a:lnTo>
                  <a:cubicBezTo>
                    <a:pt x="24710" y="19501"/>
                    <a:pt x="25283" y="18354"/>
                    <a:pt x="25602" y="17144"/>
                  </a:cubicBezTo>
                  <a:lnTo>
                    <a:pt x="27194" y="17590"/>
                  </a:lnTo>
                  <a:cubicBezTo>
                    <a:pt x="27767" y="15489"/>
                    <a:pt x="27894" y="13323"/>
                    <a:pt x="27449" y="11222"/>
                  </a:cubicBezTo>
                  <a:lnTo>
                    <a:pt x="27449" y="11222"/>
                  </a:lnTo>
                  <a:lnTo>
                    <a:pt x="25856" y="11477"/>
                  </a:lnTo>
                  <a:cubicBezTo>
                    <a:pt x="25602" y="10267"/>
                    <a:pt x="25220" y="9057"/>
                    <a:pt x="24583" y="7910"/>
                  </a:cubicBezTo>
                  <a:lnTo>
                    <a:pt x="25984" y="7146"/>
                  </a:lnTo>
                  <a:cubicBezTo>
                    <a:pt x="24965" y="5236"/>
                    <a:pt x="23500" y="3580"/>
                    <a:pt x="21653" y="2370"/>
                  </a:cubicBezTo>
                  <a:lnTo>
                    <a:pt x="20762" y="3707"/>
                  </a:lnTo>
                  <a:cubicBezTo>
                    <a:pt x="19743" y="3007"/>
                    <a:pt x="18533" y="2497"/>
                    <a:pt x="17323" y="2115"/>
                  </a:cubicBezTo>
                  <a:lnTo>
                    <a:pt x="17769" y="523"/>
                  </a:lnTo>
                  <a:lnTo>
                    <a:pt x="17705" y="523"/>
                  </a:lnTo>
                  <a:cubicBezTo>
                    <a:pt x="16459" y="183"/>
                    <a:pt x="15191" y="0"/>
                    <a:pt x="139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5" name="Google Shape;715;g2ae106d0d19_0_85"/>
            <p:cNvSpPr/>
            <p:nvPr/>
          </p:nvSpPr>
          <p:spPr>
            <a:xfrm>
              <a:off x="2445675" y="3165225"/>
              <a:ext cx="592975" cy="501025"/>
            </a:xfrm>
            <a:custGeom>
              <a:rect b="b" l="l" r="r" t="t"/>
              <a:pathLst>
                <a:path extrusionOk="0" h="20041" w="23719">
                  <a:moveTo>
                    <a:pt x="12506" y="1"/>
                  </a:moveTo>
                  <a:cubicBezTo>
                    <a:pt x="5255" y="1"/>
                    <a:pt x="0" y="8012"/>
                    <a:pt x="3849" y="14916"/>
                  </a:cubicBezTo>
                  <a:cubicBezTo>
                    <a:pt x="5784" y="18387"/>
                    <a:pt x="9168" y="20041"/>
                    <a:pt x="12536" y="20041"/>
                  </a:cubicBezTo>
                  <a:cubicBezTo>
                    <a:pt x="16706" y="20041"/>
                    <a:pt x="20851" y="17507"/>
                    <a:pt x="22190" y="12751"/>
                  </a:cubicBezTo>
                  <a:cubicBezTo>
                    <a:pt x="23718" y="7465"/>
                    <a:pt x="20598" y="1924"/>
                    <a:pt x="15312" y="396"/>
                  </a:cubicBezTo>
                  <a:cubicBezTo>
                    <a:pt x="14355" y="127"/>
                    <a:pt x="13415" y="1"/>
                    <a:pt x="1250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6" name="Google Shape;716;g2ae106d0d19_0_85"/>
            <p:cNvSpPr/>
            <p:nvPr/>
          </p:nvSpPr>
          <p:spPr>
            <a:xfrm>
              <a:off x="3481225" y="3027000"/>
              <a:ext cx="333850" cy="275925"/>
            </a:xfrm>
            <a:custGeom>
              <a:rect b="b" l="l" r="r" t="t"/>
              <a:pathLst>
                <a:path extrusionOk="0" h="11037" w="13354">
                  <a:moveTo>
                    <a:pt x="6963" y="1"/>
                  </a:moveTo>
                  <a:cubicBezTo>
                    <a:pt x="6076" y="1"/>
                    <a:pt x="5157" y="219"/>
                    <a:pt x="4267" y="703"/>
                  </a:cubicBezTo>
                  <a:cubicBezTo>
                    <a:pt x="0" y="3123"/>
                    <a:pt x="764" y="9491"/>
                    <a:pt x="5477" y="10829"/>
                  </a:cubicBezTo>
                  <a:cubicBezTo>
                    <a:pt x="5975" y="10969"/>
                    <a:pt x="6477" y="11037"/>
                    <a:pt x="6971" y="11037"/>
                  </a:cubicBezTo>
                  <a:cubicBezTo>
                    <a:pt x="9382" y="11037"/>
                    <a:pt x="11604" y="9439"/>
                    <a:pt x="12291" y="7008"/>
                  </a:cubicBezTo>
                  <a:cubicBezTo>
                    <a:pt x="13354" y="3263"/>
                    <a:pt x="10396" y="1"/>
                    <a:pt x="69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7" name="Google Shape;717;g2ae106d0d19_0_85"/>
            <p:cNvSpPr/>
            <p:nvPr/>
          </p:nvSpPr>
          <p:spPr>
            <a:xfrm>
              <a:off x="639325" y="2213475"/>
              <a:ext cx="444225" cy="442625"/>
            </a:xfrm>
            <a:custGeom>
              <a:rect b="b" l="l" r="r" t="t"/>
              <a:pathLst>
                <a:path extrusionOk="0" h="17705" w="17769">
                  <a:moveTo>
                    <a:pt x="8916" y="2867"/>
                  </a:moveTo>
                  <a:cubicBezTo>
                    <a:pt x="9426" y="2867"/>
                    <a:pt x="9999" y="2930"/>
                    <a:pt x="10572" y="3058"/>
                  </a:cubicBezTo>
                  <a:cubicBezTo>
                    <a:pt x="13119" y="3822"/>
                    <a:pt x="14902" y="6178"/>
                    <a:pt x="14902" y="8853"/>
                  </a:cubicBezTo>
                  <a:cubicBezTo>
                    <a:pt x="14902" y="9426"/>
                    <a:pt x="14839" y="9936"/>
                    <a:pt x="14648" y="10509"/>
                  </a:cubicBezTo>
                  <a:cubicBezTo>
                    <a:pt x="13947" y="13056"/>
                    <a:pt x="11591" y="14839"/>
                    <a:pt x="8916" y="14839"/>
                  </a:cubicBezTo>
                  <a:cubicBezTo>
                    <a:pt x="5605" y="14839"/>
                    <a:pt x="2930" y="12164"/>
                    <a:pt x="2930" y="8853"/>
                  </a:cubicBezTo>
                  <a:cubicBezTo>
                    <a:pt x="2930" y="8280"/>
                    <a:pt x="2994" y="7770"/>
                    <a:pt x="3121" y="7197"/>
                  </a:cubicBezTo>
                  <a:cubicBezTo>
                    <a:pt x="3885" y="4650"/>
                    <a:pt x="6178" y="2867"/>
                    <a:pt x="8852" y="2867"/>
                  </a:cubicBezTo>
                  <a:close/>
                  <a:moveTo>
                    <a:pt x="8343" y="1"/>
                  </a:moveTo>
                  <a:lnTo>
                    <a:pt x="8407" y="1083"/>
                  </a:lnTo>
                  <a:cubicBezTo>
                    <a:pt x="7260" y="1147"/>
                    <a:pt x="6114" y="1529"/>
                    <a:pt x="5095" y="2102"/>
                  </a:cubicBezTo>
                  <a:lnTo>
                    <a:pt x="4586" y="1083"/>
                  </a:lnTo>
                  <a:cubicBezTo>
                    <a:pt x="3694" y="1593"/>
                    <a:pt x="2930" y="2230"/>
                    <a:pt x="2293" y="2930"/>
                  </a:cubicBezTo>
                  <a:lnTo>
                    <a:pt x="3057" y="3695"/>
                  </a:lnTo>
                  <a:cubicBezTo>
                    <a:pt x="2293" y="4522"/>
                    <a:pt x="1720" y="5605"/>
                    <a:pt x="1401" y="6688"/>
                  </a:cubicBezTo>
                  <a:lnTo>
                    <a:pt x="319" y="6433"/>
                  </a:lnTo>
                  <a:cubicBezTo>
                    <a:pt x="128" y="7197"/>
                    <a:pt x="0" y="7961"/>
                    <a:pt x="0" y="8789"/>
                  </a:cubicBezTo>
                  <a:lnTo>
                    <a:pt x="0" y="9299"/>
                  </a:lnTo>
                  <a:lnTo>
                    <a:pt x="1083" y="9235"/>
                  </a:lnTo>
                  <a:cubicBezTo>
                    <a:pt x="1147" y="10445"/>
                    <a:pt x="1465" y="11528"/>
                    <a:pt x="2038" y="12610"/>
                  </a:cubicBezTo>
                  <a:lnTo>
                    <a:pt x="1083" y="13120"/>
                  </a:lnTo>
                  <a:cubicBezTo>
                    <a:pt x="1592" y="14011"/>
                    <a:pt x="2229" y="14776"/>
                    <a:pt x="2930" y="15412"/>
                  </a:cubicBezTo>
                  <a:lnTo>
                    <a:pt x="3694" y="14648"/>
                  </a:lnTo>
                  <a:cubicBezTo>
                    <a:pt x="4586" y="15412"/>
                    <a:pt x="5605" y="15986"/>
                    <a:pt x="6751" y="16304"/>
                  </a:cubicBezTo>
                  <a:lnTo>
                    <a:pt x="6432" y="17387"/>
                  </a:lnTo>
                  <a:cubicBezTo>
                    <a:pt x="7197" y="17578"/>
                    <a:pt x="8025" y="17705"/>
                    <a:pt x="8852" y="17705"/>
                  </a:cubicBezTo>
                  <a:lnTo>
                    <a:pt x="9362" y="17705"/>
                  </a:lnTo>
                  <a:lnTo>
                    <a:pt x="9298" y="16622"/>
                  </a:lnTo>
                  <a:cubicBezTo>
                    <a:pt x="10508" y="16559"/>
                    <a:pt x="11591" y="16177"/>
                    <a:pt x="12673" y="15603"/>
                  </a:cubicBezTo>
                  <a:lnTo>
                    <a:pt x="13183" y="16622"/>
                  </a:lnTo>
                  <a:cubicBezTo>
                    <a:pt x="14075" y="16113"/>
                    <a:pt x="14839" y="15476"/>
                    <a:pt x="15476" y="14712"/>
                  </a:cubicBezTo>
                  <a:lnTo>
                    <a:pt x="14711" y="14011"/>
                  </a:lnTo>
                  <a:cubicBezTo>
                    <a:pt x="15476" y="13120"/>
                    <a:pt x="16049" y="12101"/>
                    <a:pt x="16367" y="10954"/>
                  </a:cubicBezTo>
                  <a:lnTo>
                    <a:pt x="17450" y="11273"/>
                  </a:lnTo>
                  <a:cubicBezTo>
                    <a:pt x="17641" y="10509"/>
                    <a:pt x="17768" y="9681"/>
                    <a:pt x="17768" y="8853"/>
                  </a:cubicBezTo>
                  <a:lnTo>
                    <a:pt x="17768" y="8343"/>
                  </a:lnTo>
                  <a:lnTo>
                    <a:pt x="16686" y="8407"/>
                  </a:lnTo>
                  <a:cubicBezTo>
                    <a:pt x="16622" y="7261"/>
                    <a:pt x="16240" y="6115"/>
                    <a:pt x="15667" y="5096"/>
                  </a:cubicBezTo>
                  <a:lnTo>
                    <a:pt x="16686" y="4522"/>
                  </a:lnTo>
                  <a:cubicBezTo>
                    <a:pt x="16176" y="3695"/>
                    <a:pt x="15539" y="2867"/>
                    <a:pt x="14775" y="2230"/>
                  </a:cubicBezTo>
                  <a:lnTo>
                    <a:pt x="14075" y="2994"/>
                  </a:lnTo>
                  <a:cubicBezTo>
                    <a:pt x="13183" y="2230"/>
                    <a:pt x="12164" y="1657"/>
                    <a:pt x="11018" y="1338"/>
                  </a:cubicBezTo>
                  <a:lnTo>
                    <a:pt x="11336" y="319"/>
                  </a:lnTo>
                  <a:cubicBezTo>
                    <a:pt x="10508" y="65"/>
                    <a:pt x="9680" y="1"/>
                    <a:pt x="885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8" name="Google Shape;718;g2ae106d0d19_0_85"/>
            <p:cNvSpPr/>
            <p:nvPr/>
          </p:nvSpPr>
          <p:spPr>
            <a:xfrm>
              <a:off x="1112175" y="2165725"/>
              <a:ext cx="313675" cy="310475"/>
            </a:xfrm>
            <a:custGeom>
              <a:rect b="b" l="l" r="r" t="t"/>
              <a:pathLst>
                <a:path extrusionOk="0" h="12419" w="12547">
                  <a:moveTo>
                    <a:pt x="6242" y="2484"/>
                  </a:moveTo>
                  <a:cubicBezTo>
                    <a:pt x="6624" y="2484"/>
                    <a:pt x="6942" y="2484"/>
                    <a:pt x="7260" y="2611"/>
                  </a:cubicBezTo>
                  <a:cubicBezTo>
                    <a:pt x="8916" y="3057"/>
                    <a:pt x="9999" y="4522"/>
                    <a:pt x="9999" y="6178"/>
                  </a:cubicBezTo>
                  <a:cubicBezTo>
                    <a:pt x="9999" y="6560"/>
                    <a:pt x="9935" y="6878"/>
                    <a:pt x="9872" y="7197"/>
                  </a:cubicBezTo>
                  <a:cubicBezTo>
                    <a:pt x="9426" y="8789"/>
                    <a:pt x="7961" y="9935"/>
                    <a:pt x="6305" y="9935"/>
                  </a:cubicBezTo>
                  <a:cubicBezTo>
                    <a:pt x="5923" y="9935"/>
                    <a:pt x="5605" y="9871"/>
                    <a:pt x="5286" y="9808"/>
                  </a:cubicBezTo>
                  <a:cubicBezTo>
                    <a:pt x="3630" y="9298"/>
                    <a:pt x="2548" y="7833"/>
                    <a:pt x="2548" y="6178"/>
                  </a:cubicBezTo>
                  <a:cubicBezTo>
                    <a:pt x="2548" y="5859"/>
                    <a:pt x="2612" y="5477"/>
                    <a:pt x="2675" y="5159"/>
                  </a:cubicBezTo>
                  <a:cubicBezTo>
                    <a:pt x="3121" y="3567"/>
                    <a:pt x="4586" y="2484"/>
                    <a:pt x="6242" y="2484"/>
                  </a:cubicBezTo>
                  <a:close/>
                  <a:moveTo>
                    <a:pt x="6242" y="0"/>
                  </a:moveTo>
                  <a:cubicBezTo>
                    <a:pt x="5859" y="0"/>
                    <a:pt x="5477" y="0"/>
                    <a:pt x="5095" y="64"/>
                  </a:cubicBezTo>
                  <a:lnTo>
                    <a:pt x="5223" y="828"/>
                  </a:lnTo>
                  <a:cubicBezTo>
                    <a:pt x="4649" y="956"/>
                    <a:pt x="4140" y="1147"/>
                    <a:pt x="3630" y="1401"/>
                  </a:cubicBezTo>
                  <a:lnTo>
                    <a:pt x="3248" y="701"/>
                  </a:lnTo>
                  <a:cubicBezTo>
                    <a:pt x="2357" y="1147"/>
                    <a:pt x="1656" y="1847"/>
                    <a:pt x="1083" y="2675"/>
                  </a:cubicBezTo>
                  <a:lnTo>
                    <a:pt x="1720" y="3057"/>
                  </a:lnTo>
                  <a:cubicBezTo>
                    <a:pt x="1338" y="3567"/>
                    <a:pt x="1147" y="4076"/>
                    <a:pt x="956" y="4649"/>
                  </a:cubicBezTo>
                  <a:lnTo>
                    <a:pt x="255" y="4458"/>
                  </a:lnTo>
                  <a:lnTo>
                    <a:pt x="255" y="4522"/>
                  </a:lnTo>
                  <a:cubicBezTo>
                    <a:pt x="128" y="5095"/>
                    <a:pt x="1" y="5668"/>
                    <a:pt x="1" y="6241"/>
                  </a:cubicBezTo>
                  <a:cubicBezTo>
                    <a:pt x="1" y="6623"/>
                    <a:pt x="64" y="7006"/>
                    <a:pt x="128" y="7388"/>
                  </a:cubicBezTo>
                  <a:lnTo>
                    <a:pt x="828" y="7260"/>
                  </a:lnTo>
                  <a:cubicBezTo>
                    <a:pt x="956" y="7833"/>
                    <a:pt x="1147" y="8343"/>
                    <a:pt x="1465" y="8852"/>
                  </a:cubicBezTo>
                  <a:lnTo>
                    <a:pt x="765" y="9171"/>
                  </a:lnTo>
                  <a:cubicBezTo>
                    <a:pt x="1274" y="10062"/>
                    <a:pt x="1911" y="10827"/>
                    <a:pt x="2739" y="11336"/>
                  </a:cubicBezTo>
                  <a:lnTo>
                    <a:pt x="3185" y="10763"/>
                  </a:lnTo>
                  <a:cubicBezTo>
                    <a:pt x="3630" y="11081"/>
                    <a:pt x="4204" y="11336"/>
                    <a:pt x="4777" y="11463"/>
                  </a:cubicBezTo>
                  <a:lnTo>
                    <a:pt x="4522" y="12228"/>
                  </a:lnTo>
                  <a:lnTo>
                    <a:pt x="4586" y="12228"/>
                  </a:lnTo>
                  <a:cubicBezTo>
                    <a:pt x="5159" y="12355"/>
                    <a:pt x="5732" y="12419"/>
                    <a:pt x="6305" y="12419"/>
                  </a:cubicBezTo>
                  <a:cubicBezTo>
                    <a:pt x="6751" y="12419"/>
                    <a:pt x="7133" y="12419"/>
                    <a:pt x="7515" y="12291"/>
                  </a:cubicBezTo>
                  <a:lnTo>
                    <a:pt x="7388" y="11591"/>
                  </a:lnTo>
                  <a:cubicBezTo>
                    <a:pt x="7961" y="11463"/>
                    <a:pt x="8470" y="11272"/>
                    <a:pt x="8980" y="11018"/>
                  </a:cubicBezTo>
                  <a:lnTo>
                    <a:pt x="9362" y="11654"/>
                  </a:lnTo>
                  <a:cubicBezTo>
                    <a:pt x="10190" y="11145"/>
                    <a:pt x="10954" y="10508"/>
                    <a:pt x="11464" y="9680"/>
                  </a:cubicBezTo>
                  <a:lnTo>
                    <a:pt x="10890" y="9234"/>
                  </a:lnTo>
                  <a:cubicBezTo>
                    <a:pt x="11209" y="8789"/>
                    <a:pt x="11464" y="8216"/>
                    <a:pt x="11591" y="7642"/>
                  </a:cubicBezTo>
                  <a:lnTo>
                    <a:pt x="12292" y="7897"/>
                  </a:lnTo>
                  <a:cubicBezTo>
                    <a:pt x="12483" y="7388"/>
                    <a:pt x="12546" y="6751"/>
                    <a:pt x="12546" y="6178"/>
                  </a:cubicBezTo>
                  <a:cubicBezTo>
                    <a:pt x="12546" y="5796"/>
                    <a:pt x="12483" y="5413"/>
                    <a:pt x="12419" y="5031"/>
                  </a:cubicBezTo>
                  <a:lnTo>
                    <a:pt x="11718" y="5159"/>
                  </a:lnTo>
                  <a:cubicBezTo>
                    <a:pt x="11591" y="4586"/>
                    <a:pt x="11400" y="4076"/>
                    <a:pt x="11082" y="3567"/>
                  </a:cubicBezTo>
                  <a:lnTo>
                    <a:pt x="11782" y="3185"/>
                  </a:lnTo>
                  <a:cubicBezTo>
                    <a:pt x="11273" y="2357"/>
                    <a:pt x="10572" y="1592"/>
                    <a:pt x="9808" y="1019"/>
                  </a:cubicBezTo>
                  <a:lnTo>
                    <a:pt x="9362" y="1656"/>
                  </a:lnTo>
                  <a:cubicBezTo>
                    <a:pt x="8853" y="1338"/>
                    <a:pt x="8343" y="1083"/>
                    <a:pt x="7770" y="956"/>
                  </a:cubicBezTo>
                  <a:lnTo>
                    <a:pt x="7961" y="191"/>
                  </a:lnTo>
                  <a:cubicBezTo>
                    <a:pt x="7452" y="64"/>
                    <a:pt x="6878" y="0"/>
                    <a:pt x="62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9" name="Google Shape;719;g2ae106d0d19_0_85"/>
            <p:cNvSpPr/>
            <p:nvPr/>
          </p:nvSpPr>
          <p:spPr>
            <a:xfrm>
              <a:off x="4310700" y="22087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0" name="Google Shape;720;g2ae106d0d19_0_85"/>
            <p:cNvSpPr/>
            <p:nvPr/>
          </p:nvSpPr>
          <p:spPr>
            <a:xfrm>
              <a:off x="4310700" y="23456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1" name="Google Shape;721;g2ae106d0d19_0_85"/>
            <p:cNvSpPr/>
            <p:nvPr/>
          </p:nvSpPr>
          <p:spPr>
            <a:xfrm>
              <a:off x="4310700" y="24825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2" name="Google Shape;722;g2ae106d0d19_0_85"/>
            <p:cNvSpPr/>
            <p:nvPr/>
          </p:nvSpPr>
          <p:spPr>
            <a:xfrm>
              <a:off x="4310700" y="2621050"/>
              <a:ext cx="1028525" cy="39850"/>
            </a:xfrm>
            <a:custGeom>
              <a:rect b="b" l="l" r="r" t="t"/>
              <a:pathLst>
                <a:path extrusionOk="0" h="1594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3" name="Google Shape;723;g2ae106d0d19_0_85"/>
            <p:cNvSpPr/>
            <p:nvPr/>
          </p:nvSpPr>
          <p:spPr>
            <a:xfrm>
              <a:off x="4310700" y="27579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4" name="Google Shape;724;g2ae106d0d19_0_85"/>
            <p:cNvSpPr/>
            <p:nvPr/>
          </p:nvSpPr>
          <p:spPr>
            <a:xfrm>
              <a:off x="4310700" y="28949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5" name="Google Shape;725;g2ae106d0d19_0_85"/>
            <p:cNvSpPr/>
            <p:nvPr/>
          </p:nvSpPr>
          <p:spPr>
            <a:xfrm>
              <a:off x="4310700" y="30318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6" name="Google Shape;726;g2ae106d0d19_0_85"/>
            <p:cNvSpPr/>
            <p:nvPr/>
          </p:nvSpPr>
          <p:spPr>
            <a:xfrm>
              <a:off x="4310700" y="316875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7" name="Google Shape;727;g2ae106d0d19_0_85"/>
            <p:cNvSpPr/>
            <p:nvPr/>
          </p:nvSpPr>
          <p:spPr>
            <a:xfrm>
              <a:off x="4310700" y="33056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2"/>
                  </a:lnTo>
                  <a:lnTo>
                    <a:pt x="41140" y="1592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8" name="Google Shape;728;g2ae106d0d19_0_85"/>
            <p:cNvSpPr/>
            <p:nvPr/>
          </p:nvSpPr>
          <p:spPr>
            <a:xfrm>
              <a:off x="4310700" y="344257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29" name="Google Shape;729;g2ae106d0d19_0_85"/>
            <p:cNvSpPr/>
            <p:nvPr/>
          </p:nvSpPr>
          <p:spPr>
            <a:xfrm>
              <a:off x="4310700" y="3579500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1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0" name="Google Shape;730;g2ae106d0d19_0_85"/>
            <p:cNvSpPr/>
            <p:nvPr/>
          </p:nvSpPr>
          <p:spPr>
            <a:xfrm>
              <a:off x="4310700" y="3716425"/>
              <a:ext cx="1028525" cy="39825"/>
            </a:xfrm>
            <a:custGeom>
              <a:rect b="b" l="l" r="r" t="t"/>
              <a:pathLst>
                <a:path extrusionOk="0" h="1593" w="41141">
                  <a:moveTo>
                    <a:pt x="1" y="0"/>
                  </a:moveTo>
                  <a:lnTo>
                    <a:pt x="1" y="1593"/>
                  </a:lnTo>
                  <a:lnTo>
                    <a:pt x="41140" y="1593"/>
                  </a:lnTo>
                  <a:lnTo>
                    <a:pt x="4114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1" name="Google Shape;731;g2ae106d0d19_0_85"/>
            <p:cNvSpPr/>
            <p:nvPr/>
          </p:nvSpPr>
          <p:spPr>
            <a:xfrm>
              <a:off x="2293525" y="220870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2" name="Google Shape;732;g2ae106d0d19_0_85"/>
            <p:cNvSpPr/>
            <p:nvPr/>
          </p:nvSpPr>
          <p:spPr>
            <a:xfrm>
              <a:off x="2293525" y="2345625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1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3" name="Google Shape;733;g2ae106d0d19_0_85"/>
            <p:cNvSpPr/>
            <p:nvPr/>
          </p:nvSpPr>
          <p:spPr>
            <a:xfrm>
              <a:off x="2293525" y="2482550"/>
              <a:ext cx="1776800" cy="39825"/>
            </a:xfrm>
            <a:custGeom>
              <a:rect b="b" l="l" r="r" t="t"/>
              <a:pathLst>
                <a:path extrusionOk="0" h="1593" w="71072">
                  <a:moveTo>
                    <a:pt x="0" y="0"/>
                  </a:moveTo>
                  <a:lnTo>
                    <a:pt x="0" y="1593"/>
                  </a:lnTo>
                  <a:lnTo>
                    <a:pt x="71071" y="1593"/>
                  </a:lnTo>
                  <a:lnTo>
                    <a:pt x="7107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4" name="Google Shape;734;g2ae106d0d19_0_85"/>
            <p:cNvSpPr/>
            <p:nvPr/>
          </p:nvSpPr>
          <p:spPr>
            <a:xfrm>
              <a:off x="2293525" y="2621050"/>
              <a:ext cx="1195675" cy="39850"/>
            </a:xfrm>
            <a:custGeom>
              <a:rect b="b" l="l" r="r" t="t"/>
              <a:pathLst>
                <a:path extrusionOk="0" h="1594" w="47827">
                  <a:moveTo>
                    <a:pt x="0" y="1"/>
                  </a:moveTo>
                  <a:lnTo>
                    <a:pt x="0" y="1593"/>
                  </a:lnTo>
                  <a:lnTo>
                    <a:pt x="47827" y="1593"/>
                  </a:lnTo>
                  <a:lnTo>
                    <a:pt x="4782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5" name="Google Shape;735;g2ae106d0d19_0_85"/>
            <p:cNvSpPr/>
            <p:nvPr/>
          </p:nvSpPr>
          <p:spPr>
            <a:xfrm>
              <a:off x="4430100" y="1931675"/>
              <a:ext cx="730800" cy="119450"/>
            </a:xfrm>
            <a:custGeom>
              <a:rect b="b" l="l" r="r" t="t"/>
              <a:pathLst>
                <a:path extrusionOk="0" h="4778" w="29232">
                  <a:moveTo>
                    <a:pt x="1" y="1"/>
                  </a:moveTo>
                  <a:lnTo>
                    <a:pt x="1" y="4777"/>
                  </a:lnTo>
                  <a:lnTo>
                    <a:pt x="29232" y="4777"/>
                  </a:lnTo>
                  <a:lnTo>
                    <a:pt x="292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6" name="Google Shape;736;g2ae106d0d19_0_85"/>
            <p:cNvSpPr/>
            <p:nvPr/>
          </p:nvSpPr>
          <p:spPr>
            <a:xfrm>
              <a:off x="2817325" y="1931675"/>
              <a:ext cx="729200" cy="119450"/>
            </a:xfrm>
            <a:custGeom>
              <a:rect b="b" l="l" r="r" t="t"/>
              <a:pathLst>
                <a:path extrusionOk="0" h="4778" w="29168">
                  <a:moveTo>
                    <a:pt x="0" y="1"/>
                  </a:moveTo>
                  <a:lnTo>
                    <a:pt x="0" y="4777"/>
                  </a:lnTo>
                  <a:lnTo>
                    <a:pt x="29167" y="4777"/>
                  </a:lnTo>
                  <a:lnTo>
                    <a:pt x="291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7" name="Google Shape;737;g2ae106d0d19_0_85"/>
            <p:cNvSpPr/>
            <p:nvPr/>
          </p:nvSpPr>
          <p:spPr>
            <a:xfrm>
              <a:off x="628175" y="3272225"/>
              <a:ext cx="765825" cy="1550725"/>
            </a:xfrm>
            <a:custGeom>
              <a:rect b="b" l="l" r="r" t="t"/>
              <a:pathLst>
                <a:path extrusionOk="0" h="62029" w="30633">
                  <a:moveTo>
                    <a:pt x="17705" y="42924"/>
                  </a:moveTo>
                  <a:lnTo>
                    <a:pt x="17705" y="60437"/>
                  </a:lnTo>
                  <a:lnTo>
                    <a:pt x="12928" y="60437"/>
                  </a:lnTo>
                  <a:lnTo>
                    <a:pt x="12928" y="42924"/>
                  </a:lnTo>
                  <a:close/>
                  <a:moveTo>
                    <a:pt x="15348" y="1"/>
                  </a:moveTo>
                  <a:cubicBezTo>
                    <a:pt x="7133" y="1"/>
                    <a:pt x="446" y="6496"/>
                    <a:pt x="192" y="14712"/>
                  </a:cubicBezTo>
                  <a:cubicBezTo>
                    <a:pt x="1" y="22927"/>
                    <a:pt x="6369" y="29741"/>
                    <a:pt x="14521" y="30187"/>
                  </a:cubicBezTo>
                  <a:lnTo>
                    <a:pt x="14521" y="41332"/>
                  </a:lnTo>
                  <a:lnTo>
                    <a:pt x="12164" y="41332"/>
                  </a:lnTo>
                  <a:cubicBezTo>
                    <a:pt x="11718" y="41332"/>
                    <a:pt x="11336" y="41714"/>
                    <a:pt x="11336" y="42159"/>
                  </a:cubicBezTo>
                  <a:lnTo>
                    <a:pt x="11336" y="61265"/>
                  </a:lnTo>
                  <a:cubicBezTo>
                    <a:pt x="11336" y="61710"/>
                    <a:pt x="11718" y="62029"/>
                    <a:pt x="12164" y="62029"/>
                  </a:cubicBezTo>
                  <a:lnTo>
                    <a:pt x="18533" y="62029"/>
                  </a:lnTo>
                  <a:cubicBezTo>
                    <a:pt x="18978" y="62029"/>
                    <a:pt x="19297" y="61710"/>
                    <a:pt x="19297" y="61265"/>
                  </a:cubicBezTo>
                  <a:lnTo>
                    <a:pt x="19297" y="42159"/>
                  </a:lnTo>
                  <a:cubicBezTo>
                    <a:pt x="19297" y="41714"/>
                    <a:pt x="18978" y="41332"/>
                    <a:pt x="18533" y="41332"/>
                  </a:cubicBezTo>
                  <a:lnTo>
                    <a:pt x="16113" y="41332"/>
                  </a:lnTo>
                  <a:lnTo>
                    <a:pt x="16113" y="30187"/>
                  </a:lnTo>
                  <a:cubicBezTo>
                    <a:pt x="24328" y="29741"/>
                    <a:pt x="30633" y="22927"/>
                    <a:pt x="30442" y="14712"/>
                  </a:cubicBezTo>
                  <a:cubicBezTo>
                    <a:pt x="30250" y="6496"/>
                    <a:pt x="23500" y="1"/>
                    <a:pt x="153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8" name="Google Shape;738;g2ae106d0d19_0_85"/>
            <p:cNvSpPr/>
            <p:nvPr/>
          </p:nvSpPr>
          <p:spPr>
            <a:xfrm>
              <a:off x="972075" y="4366000"/>
              <a:ext cx="79625" cy="398050"/>
            </a:xfrm>
            <a:custGeom>
              <a:rect b="b" l="l" r="r" t="t"/>
              <a:pathLst>
                <a:path extrusionOk="0" h="15922" w="3185">
                  <a:moveTo>
                    <a:pt x="0" y="1"/>
                  </a:moveTo>
                  <a:lnTo>
                    <a:pt x="0" y="15922"/>
                  </a:lnTo>
                  <a:lnTo>
                    <a:pt x="3185" y="15922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39" name="Google Shape;739;g2ae106d0d19_0_85"/>
            <p:cNvSpPr/>
            <p:nvPr/>
          </p:nvSpPr>
          <p:spPr>
            <a:xfrm>
              <a:off x="2436800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0" name="Google Shape;740;g2ae106d0d19_0_85"/>
            <p:cNvSpPr/>
            <p:nvPr/>
          </p:nvSpPr>
          <p:spPr>
            <a:xfrm>
              <a:off x="2791850" y="685075"/>
              <a:ext cx="213350" cy="214950"/>
            </a:xfrm>
            <a:custGeom>
              <a:rect b="b" l="l" r="r" t="t"/>
              <a:pathLst>
                <a:path extrusionOk="0" h="8598" w="8534">
                  <a:moveTo>
                    <a:pt x="0" y="0"/>
                  </a:moveTo>
                  <a:lnTo>
                    <a:pt x="0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1" name="Google Shape;741;g2ae106d0d19_0_85"/>
            <p:cNvSpPr/>
            <p:nvPr/>
          </p:nvSpPr>
          <p:spPr>
            <a:xfrm>
              <a:off x="3146875" y="685075"/>
              <a:ext cx="213375" cy="214950"/>
            </a:xfrm>
            <a:custGeom>
              <a:rect b="b" l="l" r="r" t="t"/>
              <a:pathLst>
                <a:path extrusionOk="0" h="8598" w="8535">
                  <a:moveTo>
                    <a:pt x="1" y="0"/>
                  </a:moveTo>
                  <a:lnTo>
                    <a:pt x="1" y="8598"/>
                  </a:lnTo>
                  <a:lnTo>
                    <a:pt x="8534" y="8598"/>
                  </a:lnTo>
                  <a:lnTo>
                    <a:pt x="85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2" name="Google Shape;742;g2ae106d0d19_0_85"/>
            <p:cNvSpPr/>
            <p:nvPr/>
          </p:nvSpPr>
          <p:spPr>
            <a:xfrm>
              <a:off x="2258475" y="570450"/>
              <a:ext cx="1280075" cy="444200"/>
            </a:xfrm>
            <a:custGeom>
              <a:rect b="b" l="l" r="r" t="t"/>
              <a:pathLst>
                <a:path extrusionOk="0" h="17768" w="51203">
                  <a:moveTo>
                    <a:pt x="49611" y="1592"/>
                  </a:moveTo>
                  <a:lnTo>
                    <a:pt x="49611" y="16176"/>
                  </a:lnTo>
                  <a:lnTo>
                    <a:pt x="1593" y="16176"/>
                  </a:lnTo>
                  <a:lnTo>
                    <a:pt x="1593" y="1592"/>
                  </a:lnTo>
                  <a:close/>
                  <a:moveTo>
                    <a:pt x="1" y="0"/>
                  </a:moveTo>
                  <a:lnTo>
                    <a:pt x="1" y="17768"/>
                  </a:lnTo>
                  <a:lnTo>
                    <a:pt x="51203" y="17768"/>
                  </a:lnTo>
                  <a:lnTo>
                    <a:pt x="5120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3" name="Google Shape;743;g2ae106d0d19_0_85"/>
            <p:cNvSpPr/>
            <p:nvPr/>
          </p:nvSpPr>
          <p:spPr>
            <a:xfrm>
              <a:off x="4947550" y="262775"/>
              <a:ext cx="1147925" cy="384100"/>
            </a:xfrm>
            <a:custGeom>
              <a:rect b="b" l="l" r="r" t="t"/>
              <a:pathLst>
                <a:path extrusionOk="0" h="15364" w="45917">
                  <a:moveTo>
                    <a:pt x="18787" y="1927"/>
                  </a:moveTo>
                  <a:lnTo>
                    <a:pt x="18787" y="1927"/>
                  </a:lnTo>
                  <a:cubicBezTo>
                    <a:pt x="15539" y="5557"/>
                    <a:pt x="18150" y="11288"/>
                    <a:pt x="22990" y="11288"/>
                  </a:cubicBezTo>
                  <a:cubicBezTo>
                    <a:pt x="27830" y="11288"/>
                    <a:pt x="30377" y="5557"/>
                    <a:pt x="27193" y="1927"/>
                  </a:cubicBezTo>
                  <a:lnTo>
                    <a:pt x="27193" y="1927"/>
                  </a:lnTo>
                  <a:cubicBezTo>
                    <a:pt x="27639" y="1990"/>
                    <a:pt x="28149" y="2054"/>
                    <a:pt x="28594" y="2118"/>
                  </a:cubicBezTo>
                  <a:cubicBezTo>
                    <a:pt x="31396" y="6512"/>
                    <a:pt x="28212" y="12307"/>
                    <a:pt x="22990" y="12307"/>
                  </a:cubicBezTo>
                  <a:cubicBezTo>
                    <a:pt x="17768" y="12307"/>
                    <a:pt x="14584" y="6512"/>
                    <a:pt x="17386" y="2118"/>
                  </a:cubicBezTo>
                  <a:cubicBezTo>
                    <a:pt x="17832" y="2054"/>
                    <a:pt x="18278" y="1990"/>
                    <a:pt x="18787" y="1927"/>
                  </a:cubicBezTo>
                  <a:close/>
                  <a:moveTo>
                    <a:pt x="30569" y="2500"/>
                  </a:moveTo>
                  <a:cubicBezTo>
                    <a:pt x="35026" y="3455"/>
                    <a:pt x="39293" y="5238"/>
                    <a:pt x="43114" y="7722"/>
                  </a:cubicBezTo>
                  <a:cubicBezTo>
                    <a:pt x="37641" y="11329"/>
                    <a:pt x="31317" y="13418"/>
                    <a:pt x="24736" y="13692"/>
                  </a:cubicBezTo>
                  <a:lnTo>
                    <a:pt x="24736" y="13692"/>
                  </a:lnTo>
                  <a:cubicBezTo>
                    <a:pt x="29704" y="12588"/>
                    <a:pt x="32491" y="7212"/>
                    <a:pt x="30569" y="2500"/>
                  </a:cubicBezTo>
                  <a:close/>
                  <a:moveTo>
                    <a:pt x="15348" y="2500"/>
                  </a:moveTo>
                  <a:lnTo>
                    <a:pt x="15348" y="2500"/>
                  </a:lnTo>
                  <a:cubicBezTo>
                    <a:pt x="13310" y="7340"/>
                    <a:pt x="16367" y="12880"/>
                    <a:pt x="21589" y="13772"/>
                  </a:cubicBezTo>
                  <a:cubicBezTo>
                    <a:pt x="14902" y="13517"/>
                    <a:pt x="8406" y="11415"/>
                    <a:pt x="2802" y="7722"/>
                  </a:cubicBezTo>
                  <a:cubicBezTo>
                    <a:pt x="6623" y="5174"/>
                    <a:pt x="10890" y="3455"/>
                    <a:pt x="15348" y="2500"/>
                  </a:cubicBezTo>
                  <a:close/>
                  <a:moveTo>
                    <a:pt x="22958" y="0"/>
                  </a:moveTo>
                  <a:cubicBezTo>
                    <a:pt x="22608" y="0"/>
                    <a:pt x="22258" y="48"/>
                    <a:pt x="21907" y="143"/>
                  </a:cubicBezTo>
                  <a:cubicBezTo>
                    <a:pt x="14393" y="334"/>
                    <a:pt x="7069" y="2754"/>
                    <a:pt x="892" y="7085"/>
                  </a:cubicBezTo>
                  <a:lnTo>
                    <a:pt x="0" y="7722"/>
                  </a:lnTo>
                  <a:lnTo>
                    <a:pt x="892" y="8359"/>
                  </a:lnTo>
                  <a:cubicBezTo>
                    <a:pt x="7388" y="12944"/>
                    <a:pt x="15030" y="15364"/>
                    <a:pt x="22926" y="15364"/>
                  </a:cubicBezTo>
                  <a:cubicBezTo>
                    <a:pt x="30823" y="15364"/>
                    <a:pt x="38529" y="12944"/>
                    <a:pt x="44961" y="8359"/>
                  </a:cubicBezTo>
                  <a:lnTo>
                    <a:pt x="45916" y="7722"/>
                  </a:lnTo>
                  <a:lnTo>
                    <a:pt x="44961" y="7085"/>
                  </a:lnTo>
                  <a:cubicBezTo>
                    <a:pt x="38847" y="2754"/>
                    <a:pt x="31524" y="334"/>
                    <a:pt x="24009" y="143"/>
                  </a:cubicBezTo>
                  <a:cubicBezTo>
                    <a:pt x="23659" y="48"/>
                    <a:pt x="23309" y="0"/>
                    <a:pt x="229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4" name="Google Shape;744;g2ae106d0d19_0_85"/>
            <p:cNvSpPr/>
            <p:nvPr/>
          </p:nvSpPr>
          <p:spPr>
            <a:xfrm>
              <a:off x="5336025" y="1923725"/>
              <a:ext cx="162400" cy="135350"/>
            </a:xfrm>
            <a:custGeom>
              <a:rect b="b" l="l" r="r" t="t"/>
              <a:pathLst>
                <a:path extrusionOk="0" h="5414" w="6496">
                  <a:moveTo>
                    <a:pt x="4649" y="0"/>
                  </a:moveTo>
                  <a:lnTo>
                    <a:pt x="0" y="2675"/>
                  </a:lnTo>
                  <a:lnTo>
                    <a:pt x="4649" y="5414"/>
                  </a:lnTo>
                  <a:lnTo>
                    <a:pt x="4649" y="3503"/>
                  </a:lnTo>
                  <a:lnTo>
                    <a:pt x="5477" y="3503"/>
                  </a:lnTo>
                  <a:cubicBezTo>
                    <a:pt x="6496" y="3503"/>
                    <a:pt x="6496" y="1911"/>
                    <a:pt x="5477" y="1911"/>
                  </a:cubicBezTo>
                  <a:lnTo>
                    <a:pt x="4649" y="1911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5" name="Google Shape;745;g2ae106d0d19_0_85"/>
            <p:cNvSpPr/>
            <p:nvPr/>
          </p:nvSpPr>
          <p:spPr>
            <a:xfrm>
              <a:off x="2651725" y="4047575"/>
              <a:ext cx="135375" cy="116250"/>
            </a:xfrm>
            <a:custGeom>
              <a:rect b="b" l="l" r="r" t="t"/>
              <a:pathLst>
                <a:path extrusionOk="0" h="4650" w="5415">
                  <a:moveTo>
                    <a:pt x="2739" y="1"/>
                  </a:moveTo>
                  <a:lnTo>
                    <a:pt x="1" y="4650"/>
                  </a:lnTo>
                  <a:lnTo>
                    <a:pt x="5414" y="4650"/>
                  </a:lnTo>
                  <a:lnTo>
                    <a:pt x="27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6" name="Google Shape;746;g2ae106d0d19_0_85"/>
            <p:cNvSpPr/>
            <p:nvPr/>
          </p:nvSpPr>
          <p:spPr>
            <a:xfrm>
              <a:off x="2481375" y="1923725"/>
              <a:ext cx="164025" cy="135350"/>
            </a:xfrm>
            <a:custGeom>
              <a:rect b="b" l="l" r="r" t="t"/>
              <a:pathLst>
                <a:path extrusionOk="0" h="5414" w="6561">
                  <a:moveTo>
                    <a:pt x="1848" y="0"/>
                  </a:moveTo>
                  <a:lnTo>
                    <a:pt x="1848" y="1911"/>
                  </a:lnTo>
                  <a:lnTo>
                    <a:pt x="1083" y="1911"/>
                  </a:lnTo>
                  <a:cubicBezTo>
                    <a:pt x="1" y="1911"/>
                    <a:pt x="1" y="3503"/>
                    <a:pt x="1083" y="3503"/>
                  </a:cubicBezTo>
                  <a:lnTo>
                    <a:pt x="1848" y="3503"/>
                  </a:lnTo>
                  <a:lnTo>
                    <a:pt x="1848" y="5414"/>
                  </a:lnTo>
                  <a:lnTo>
                    <a:pt x="6560" y="2675"/>
                  </a:lnTo>
                  <a:lnTo>
                    <a:pt x="18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7" name="Google Shape;747;g2ae106d0d19_0_85"/>
            <p:cNvSpPr/>
            <p:nvPr/>
          </p:nvSpPr>
          <p:spPr>
            <a:xfrm>
              <a:off x="1459250" y="2527125"/>
              <a:ext cx="243625" cy="208425"/>
            </a:xfrm>
            <a:custGeom>
              <a:rect b="b" l="l" r="r" t="t"/>
              <a:pathLst>
                <a:path extrusionOk="0" h="8337" w="9745">
                  <a:moveTo>
                    <a:pt x="5559" y="1576"/>
                  </a:moveTo>
                  <a:cubicBezTo>
                    <a:pt x="6878" y="1576"/>
                    <a:pt x="8152" y="2615"/>
                    <a:pt x="8152" y="4204"/>
                  </a:cubicBezTo>
                  <a:cubicBezTo>
                    <a:pt x="8152" y="5605"/>
                    <a:pt x="7006" y="6751"/>
                    <a:pt x="5541" y="6751"/>
                  </a:cubicBezTo>
                  <a:cubicBezTo>
                    <a:pt x="3248" y="6751"/>
                    <a:pt x="2102" y="3949"/>
                    <a:pt x="3758" y="2357"/>
                  </a:cubicBezTo>
                  <a:cubicBezTo>
                    <a:pt x="4276" y="1818"/>
                    <a:pt x="4923" y="1576"/>
                    <a:pt x="5559" y="1576"/>
                  </a:cubicBezTo>
                  <a:close/>
                  <a:moveTo>
                    <a:pt x="5541" y="1"/>
                  </a:moveTo>
                  <a:cubicBezTo>
                    <a:pt x="1847" y="1"/>
                    <a:pt x="1" y="4458"/>
                    <a:pt x="2612" y="7070"/>
                  </a:cubicBezTo>
                  <a:cubicBezTo>
                    <a:pt x="3467" y="7945"/>
                    <a:pt x="4527" y="8336"/>
                    <a:pt x="5566" y="8336"/>
                  </a:cubicBezTo>
                  <a:cubicBezTo>
                    <a:pt x="7699" y="8336"/>
                    <a:pt x="9744" y="6688"/>
                    <a:pt x="9744" y="4204"/>
                  </a:cubicBezTo>
                  <a:cubicBezTo>
                    <a:pt x="9744" y="1847"/>
                    <a:pt x="7897" y="1"/>
                    <a:pt x="554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8" name="Google Shape;748;g2ae106d0d19_0_85"/>
            <p:cNvSpPr/>
            <p:nvPr/>
          </p:nvSpPr>
          <p:spPr>
            <a:xfrm>
              <a:off x="471827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034" y="1603"/>
                  </a:moveTo>
                  <a:cubicBezTo>
                    <a:pt x="4070" y="1603"/>
                    <a:pt x="4105" y="1604"/>
                    <a:pt x="4140" y="1605"/>
                  </a:cubicBezTo>
                  <a:cubicBezTo>
                    <a:pt x="6433" y="1605"/>
                    <a:pt x="7579" y="4344"/>
                    <a:pt x="5987" y="6000"/>
                  </a:cubicBezTo>
                  <a:cubicBezTo>
                    <a:pt x="5456" y="6531"/>
                    <a:pt x="4813" y="6767"/>
                    <a:pt x="4185" y="6767"/>
                  </a:cubicBezTo>
                  <a:cubicBezTo>
                    <a:pt x="2856" y="6767"/>
                    <a:pt x="1593" y="5710"/>
                    <a:pt x="1593" y="4153"/>
                  </a:cubicBezTo>
                  <a:cubicBezTo>
                    <a:pt x="1593" y="2787"/>
                    <a:pt x="2682" y="1603"/>
                    <a:pt x="4034" y="1603"/>
                  </a:cubicBezTo>
                  <a:close/>
                  <a:moveTo>
                    <a:pt x="4189" y="0"/>
                  </a:moveTo>
                  <a:cubicBezTo>
                    <a:pt x="2041" y="0"/>
                    <a:pt x="1" y="1654"/>
                    <a:pt x="1" y="4153"/>
                  </a:cubicBezTo>
                  <a:cubicBezTo>
                    <a:pt x="1" y="6509"/>
                    <a:pt x="1848" y="8356"/>
                    <a:pt x="4140" y="8356"/>
                  </a:cubicBezTo>
                  <a:cubicBezTo>
                    <a:pt x="7898" y="8356"/>
                    <a:pt x="9744" y="3834"/>
                    <a:pt x="7133" y="1223"/>
                  </a:cubicBezTo>
                  <a:cubicBezTo>
                    <a:pt x="6268" y="379"/>
                    <a:pt x="5216" y="0"/>
                    <a:pt x="41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49" name="Google Shape;749;g2ae106d0d19_0_85"/>
            <p:cNvSpPr/>
            <p:nvPr/>
          </p:nvSpPr>
          <p:spPr>
            <a:xfrm>
              <a:off x="4971425" y="1636825"/>
              <a:ext cx="243625" cy="208900"/>
            </a:xfrm>
            <a:custGeom>
              <a:rect b="b" l="l" r="r" t="t"/>
              <a:pathLst>
                <a:path extrusionOk="0" h="8356" w="9745">
                  <a:moveTo>
                    <a:pt x="4217" y="0"/>
                  </a:moveTo>
                  <a:cubicBezTo>
                    <a:pt x="2070" y="0"/>
                    <a:pt x="0" y="1654"/>
                    <a:pt x="0" y="4153"/>
                  </a:cubicBezTo>
                  <a:cubicBezTo>
                    <a:pt x="0" y="6509"/>
                    <a:pt x="1911" y="8356"/>
                    <a:pt x="4204" y="8356"/>
                  </a:cubicBezTo>
                  <a:cubicBezTo>
                    <a:pt x="7897" y="8356"/>
                    <a:pt x="9744" y="3834"/>
                    <a:pt x="7133" y="1223"/>
                  </a:cubicBezTo>
                  <a:cubicBezTo>
                    <a:pt x="6288" y="379"/>
                    <a:pt x="5244" y="0"/>
                    <a:pt x="42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0" name="Google Shape;750;g2ae106d0d19_0_85"/>
            <p:cNvSpPr/>
            <p:nvPr/>
          </p:nvSpPr>
          <p:spPr>
            <a:xfrm>
              <a:off x="6803925" y="2260975"/>
              <a:ext cx="243625" cy="208850"/>
            </a:xfrm>
            <a:custGeom>
              <a:rect b="b" l="l" r="r" t="t"/>
              <a:pathLst>
                <a:path extrusionOk="0" h="8354" w="9745">
                  <a:moveTo>
                    <a:pt x="5547" y="1"/>
                  </a:moveTo>
                  <a:cubicBezTo>
                    <a:pt x="4523" y="1"/>
                    <a:pt x="3475" y="379"/>
                    <a:pt x="2612" y="1221"/>
                  </a:cubicBezTo>
                  <a:cubicBezTo>
                    <a:pt x="1" y="3896"/>
                    <a:pt x="1848" y="8354"/>
                    <a:pt x="5605" y="8354"/>
                  </a:cubicBezTo>
                  <a:cubicBezTo>
                    <a:pt x="7898" y="8354"/>
                    <a:pt x="9744" y="6507"/>
                    <a:pt x="9744" y="4215"/>
                  </a:cubicBezTo>
                  <a:cubicBezTo>
                    <a:pt x="9744" y="1669"/>
                    <a:pt x="7699" y="1"/>
                    <a:pt x="55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1" name="Google Shape;751;g2ae106d0d19_0_85"/>
            <p:cNvSpPr/>
            <p:nvPr/>
          </p:nvSpPr>
          <p:spPr>
            <a:xfrm>
              <a:off x="5711750" y="2736450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472" y="0"/>
                  </a:moveTo>
                  <a:cubicBezTo>
                    <a:pt x="3635" y="0"/>
                    <a:pt x="2785" y="307"/>
                    <a:pt x="2102" y="989"/>
                  </a:cubicBezTo>
                  <a:cubicBezTo>
                    <a:pt x="1" y="3091"/>
                    <a:pt x="1465" y="6721"/>
                    <a:pt x="4522" y="6721"/>
                  </a:cubicBezTo>
                  <a:cubicBezTo>
                    <a:pt x="6369" y="6721"/>
                    <a:pt x="7897" y="5256"/>
                    <a:pt x="7897" y="3345"/>
                  </a:cubicBezTo>
                  <a:cubicBezTo>
                    <a:pt x="7897" y="1324"/>
                    <a:pt x="6213" y="0"/>
                    <a:pt x="44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2" name="Google Shape;752;g2ae106d0d19_0_85"/>
            <p:cNvSpPr/>
            <p:nvPr/>
          </p:nvSpPr>
          <p:spPr>
            <a:xfrm>
              <a:off x="5789775" y="945725"/>
              <a:ext cx="197425" cy="169225"/>
            </a:xfrm>
            <a:custGeom>
              <a:rect b="b" l="l" r="r" t="t"/>
              <a:pathLst>
                <a:path extrusionOk="0" h="6769" w="7897">
                  <a:moveTo>
                    <a:pt x="4463" y="0"/>
                  </a:moveTo>
                  <a:cubicBezTo>
                    <a:pt x="3637" y="0"/>
                    <a:pt x="2795" y="301"/>
                    <a:pt x="2102" y="974"/>
                  </a:cubicBezTo>
                  <a:cubicBezTo>
                    <a:pt x="0" y="3139"/>
                    <a:pt x="1528" y="6769"/>
                    <a:pt x="4522" y="6769"/>
                  </a:cubicBezTo>
                  <a:cubicBezTo>
                    <a:pt x="6368" y="6769"/>
                    <a:pt x="7897" y="5241"/>
                    <a:pt x="7897" y="3394"/>
                  </a:cubicBezTo>
                  <a:cubicBezTo>
                    <a:pt x="7897" y="1358"/>
                    <a:pt x="6218" y="0"/>
                    <a:pt x="446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3" name="Google Shape;753;g2ae106d0d19_0_85"/>
            <p:cNvSpPr/>
            <p:nvPr/>
          </p:nvSpPr>
          <p:spPr>
            <a:xfrm>
              <a:off x="6049275" y="945725"/>
              <a:ext cx="197450" cy="169225"/>
            </a:xfrm>
            <a:custGeom>
              <a:rect b="b" l="l" r="r" t="t"/>
              <a:pathLst>
                <a:path extrusionOk="0" h="6769" w="7898">
                  <a:moveTo>
                    <a:pt x="4464" y="0"/>
                  </a:moveTo>
                  <a:cubicBezTo>
                    <a:pt x="3638" y="0"/>
                    <a:pt x="2795" y="301"/>
                    <a:pt x="2102" y="974"/>
                  </a:cubicBezTo>
                  <a:cubicBezTo>
                    <a:pt x="1" y="3139"/>
                    <a:pt x="1529" y="6769"/>
                    <a:pt x="4522" y="6769"/>
                  </a:cubicBezTo>
                  <a:cubicBezTo>
                    <a:pt x="6369" y="6769"/>
                    <a:pt x="7897" y="5241"/>
                    <a:pt x="7897" y="3394"/>
                  </a:cubicBezTo>
                  <a:cubicBezTo>
                    <a:pt x="7897" y="1358"/>
                    <a:pt x="6219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4" name="Google Shape;754;g2ae106d0d19_0_85"/>
            <p:cNvSpPr/>
            <p:nvPr/>
          </p:nvSpPr>
          <p:spPr>
            <a:xfrm>
              <a:off x="3006775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464" y="0"/>
                  </a:moveTo>
                  <a:cubicBezTo>
                    <a:pt x="3629" y="0"/>
                    <a:pt x="2782" y="307"/>
                    <a:pt x="2102" y="987"/>
                  </a:cubicBezTo>
                  <a:cubicBezTo>
                    <a:pt x="0" y="3089"/>
                    <a:pt x="1465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07" y="0"/>
                    <a:pt x="44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5" name="Google Shape;755;g2ae106d0d19_0_85"/>
            <p:cNvSpPr/>
            <p:nvPr/>
          </p:nvSpPr>
          <p:spPr>
            <a:xfrm>
              <a:off x="3264700" y="4857175"/>
              <a:ext cx="197450" cy="169575"/>
            </a:xfrm>
            <a:custGeom>
              <a:rect b="b" l="l" r="r" t="t"/>
              <a:pathLst>
                <a:path extrusionOk="0" h="6783" w="7898">
                  <a:moveTo>
                    <a:pt x="4511" y="0"/>
                  </a:moveTo>
                  <a:cubicBezTo>
                    <a:pt x="3686" y="0"/>
                    <a:pt x="2846" y="307"/>
                    <a:pt x="2166" y="987"/>
                  </a:cubicBezTo>
                  <a:cubicBezTo>
                    <a:pt x="0" y="3089"/>
                    <a:pt x="1529" y="6782"/>
                    <a:pt x="4522" y="6782"/>
                  </a:cubicBezTo>
                  <a:cubicBezTo>
                    <a:pt x="6369" y="6782"/>
                    <a:pt x="7897" y="5254"/>
                    <a:pt x="7897" y="3407"/>
                  </a:cubicBezTo>
                  <a:cubicBezTo>
                    <a:pt x="7897" y="1340"/>
                    <a:pt x="6236" y="0"/>
                    <a:pt x="4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6" name="Google Shape;756;g2ae106d0d19_0_85"/>
            <p:cNvSpPr/>
            <p:nvPr/>
          </p:nvSpPr>
          <p:spPr>
            <a:xfrm>
              <a:off x="6307200" y="945725"/>
              <a:ext cx="195850" cy="169225"/>
            </a:xfrm>
            <a:custGeom>
              <a:rect b="b" l="l" r="r" t="t"/>
              <a:pathLst>
                <a:path extrusionOk="0" h="6769" w="7834">
                  <a:moveTo>
                    <a:pt x="4420" y="0"/>
                  </a:moveTo>
                  <a:cubicBezTo>
                    <a:pt x="3604" y="0"/>
                    <a:pt x="2774" y="301"/>
                    <a:pt x="2102" y="974"/>
                  </a:cubicBezTo>
                  <a:cubicBezTo>
                    <a:pt x="0" y="3139"/>
                    <a:pt x="1465" y="6769"/>
                    <a:pt x="4458" y="6769"/>
                  </a:cubicBezTo>
                  <a:cubicBezTo>
                    <a:pt x="6369" y="6769"/>
                    <a:pt x="7833" y="5241"/>
                    <a:pt x="7833" y="3394"/>
                  </a:cubicBezTo>
                  <a:cubicBezTo>
                    <a:pt x="7833" y="1358"/>
                    <a:pt x="6155" y="0"/>
                    <a:pt x="442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7" name="Google Shape;757;g2ae106d0d19_0_85"/>
            <p:cNvSpPr/>
            <p:nvPr/>
          </p:nvSpPr>
          <p:spPr>
            <a:xfrm>
              <a:off x="3767800" y="8363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3376" y="0"/>
                  </a:moveTo>
                  <a:cubicBezTo>
                    <a:pt x="1529" y="0"/>
                    <a:pt x="0" y="1465"/>
                    <a:pt x="0" y="3375"/>
                  </a:cubicBezTo>
                  <a:cubicBezTo>
                    <a:pt x="0" y="5397"/>
                    <a:pt x="1655" y="6721"/>
                    <a:pt x="3397" y="6721"/>
                  </a:cubicBezTo>
                  <a:cubicBezTo>
                    <a:pt x="4235" y="6721"/>
                    <a:pt x="5092" y="6414"/>
                    <a:pt x="5796" y="5732"/>
                  </a:cubicBezTo>
                  <a:cubicBezTo>
                    <a:pt x="7897" y="3630"/>
                    <a:pt x="6369" y="0"/>
                    <a:pt x="337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8" name="Google Shape;758;g2ae106d0d19_0_85"/>
            <p:cNvSpPr/>
            <p:nvPr/>
          </p:nvSpPr>
          <p:spPr>
            <a:xfrm>
              <a:off x="3505100" y="4547475"/>
              <a:ext cx="287750" cy="207875"/>
            </a:xfrm>
            <a:custGeom>
              <a:rect b="b" l="l" r="r" t="t"/>
              <a:pathLst>
                <a:path extrusionOk="0" h="8315" w="11510">
                  <a:moveTo>
                    <a:pt x="6004" y="1555"/>
                  </a:moveTo>
                  <a:cubicBezTo>
                    <a:pt x="7334" y="1555"/>
                    <a:pt x="8598" y="2583"/>
                    <a:pt x="8598" y="4141"/>
                  </a:cubicBezTo>
                  <a:cubicBezTo>
                    <a:pt x="8598" y="5542"/>
                    <a:pt x="7452" y="6688"/>
                    <a:pt x="6051" y="6752"/>
                  </a:cubicBezTo>
                  <a:cubicBezTo>
                    <a:pt x="3758" y="6752"/>
                    <a:pt x="2612" y="3950"/>
                    <a:pt x="4204" y="2294"/>
                  </a:cubicBezTo>
                  <a:cubicBezTo>
                    <a:pt x="4734" y="1784"/>
                    <a:pt x="5377" y="1555"/>
                    <a:pt x="6004" y="1555"/>
                  </a:cubicBezTo>
                  <a:close/>
                  <a:moveTo>
                    <a:pt x="6130" y="1"/>
                  </a:moveTo>
                  <a:cubicBezTo>
                    <a:pt x="6104" y="1"/>
                    <a:pt x="6077" y="1"/>
                    <a:pt x="6051" y="2"/>
                  </a:cubicBezTo>
                  <a:cubicBezTo>
                    <a:pt x="4013" y="2"/>
                    <a:pt x="2293" y="1403"/>
                    <a:pt x="1975" y="3377"/>
                  </a:cubicBezTo>
                  <a:lnTo>
                    <a:pt x="1083" y="3377"/>
                  </a:lnTo>
                  <a:cubicBezTo>
                    <a:pt x="1" y="3377"/>
                    <a:pt x="1" y="4969"/>
                    <a:pt x="1083" y="4969"/>
                  </a:cubicBezTo>
                  <a:lnTo>
                    <a:pt x="1975" y="4969"/>
                  </a:lnTo>
                  <a:cubicBezTo>
                    <a:pt x="2367" y="7090"/>
                    <a:pt x="4189" y="8314"/>
                    <a:pt x="6051" y="8314"/>
                  </a:cubicBezTo>
                  <a:cubicBezTo>
                    <a:pt x="7208" y="8314"/>
                    <a:pt x="8380" y="7841"/>
                    <a:pt x="9235" y="6816"/>
                  </a:cubicBezTo>
                  <a:cubicBezTo>
                    <a:pt x="11510" y="4098"/>
                    <a:pt x="9583" y="1"/>
                    <a:pt x="613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59" name="Google Shape;759;g2ae106d0d19_0_85"/>
            <p:cNvSpPr/>
            <p:nvPr/>
          </p:nvSpPr>
          <p:spPr>
            <a:xfrm>
              <a:off x="1495875" y="2773900"/>
              <a:ext cx="203800" cy="1459975"/>
            </a:xfrm>
            <a:custGeom>
              <a:rect b="b" l="l" r="r" t="t"/>
              <a:pathLst>
                <a:path extrusionOk="0" h="58399" w="8152">
                  <a:moveTo>
                    <a:pt x="5859" y="13438"/>
                  </a:moveTo>
                  <a:lnTo>
                    <a:pt x="6369" y="20634"/>
                  </a:lnTo>
                  <a:lnTo>
                    <a:pt x="1783" y="20634"/>
                  </a:lnTo>
                  <a:lnTo>
                    <a:pt x="2293" y="13438"/>
                  </a:lnTo>
                  <a:close/>
                  <a:moveTo>
                    <a:pt x="4076" y="1"/>
                  </a:moveTo>
                  <a:lnTo>
                    <a:pt x="3376" y="1593"/>
                  </a:lnTo>
                  <a:cubicBezTo>
                    <a:pt x="2611" y="3312"/>
                    <a:pt x="0" y="8980"/>
                    <a:pt x="0" y="10254"/>
                  </a:cubicBezTo>
                  <a:cubicBezTo>
                    <a:pt x="64" y="11082"/>
                    <a:pt x="319" y="11909"/>
                    <a:pt x="765" y="12610"/>
                  </a:cubicBezTo>
                  <a:lnTo>
                    <a:pt x="191" y="20634"/>
                  </a:lnTo>
                  <a:lnTo>
                    <a:pt x="128" y="20634"/>
                  </a:lnTo>
                  <a:lnTo>
                    <a:pt x="128" y="21462"/>
                  </a:lnTo>
                  <a:lnTo>
                    <a:pt x="64" y="22226"/>
                  </a:lnTo>
                  <a:lnTo>
                    <a:pt x="128" y="22226"/>
                  </a:lnTo>
                  <a:lnTo>
                    <a:pt x="765" y="58399"/>
                  </a:lnTo>
                  <a:lnTo>
                    <a:pt x="7388" y="58399"/>
                  </a:lnTo>
                  <a:lnTo>
                    <a:pt x="8025" y="22163"/>
                  </a:lnTo>
                  <a:lnTo>
                    <a:pt x="8088" y="22163"/>
                  </a:lnTo>
                  <a:lnTo>
                    <a:pt x="8025" y="21398"/>
                  </a:lnTo>
                  <a:lnTo>
                    <a:pt x="8025" y="20571"/>
                  </a:lnTo>
                  <a:lnTo>
                    <a:pt x="7961" y="20571"/>
                  </a:lnTo>
                  <a:lnTo>
                    <a:pt x="7388" y="12546"/>
                  </a:lnTo>
                  <a:cubicBezTo>
                    <a:pt x="7833" y="11846"/>
                    <a:pt x="8088" y="11018"/>
                    <a:pt x="8152" y="10254"/>
                  </a:cubicBezTo>
                  <a:cubicBezTo>
                    <a:pt x="8152" y="8980"/>
                    <a:pt x="5605" y="3312"/>
                    <a:pt x="4840" y="1593"/>
                  </a:cubicBez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0" name="Google Shape;760;g2ae106d0d19_0_85"/>
            <p:cNvSpPr/>
            <p:nvPr/>
          </p:nvSpPr>
          <p:spPr>
            <a:xfrm>
              <a:off x="4119650" y="868550"/>
              <a:ext cx="133750" cy="157250"/>
            </a:xfrm>
            <a:custGeom>
              <a:rect b="b" l="l" r="r" t="t"/>
              <a:pathLst>
                <a:path extrusionOk="0" h="6290" w="5350">
                  <a:moveTo>
                    <a:pt x="2643" y="1"/>
                  </a:moveTo>
                  <a:cubicBezTo>
                    <a:pt x="2245" y="1"/>
                    <a:pt x="1847" y="271"/>
                    <a:pt x="1847" y="813"/>
                  </a:cubicBezTo>
                  <a:lnTo>
                    <a:pt x="1847" y="1577"/>
                  </a:lnTo>
                  <a:lnTo>
                    <a:pt x="1" y="1577"/>
                  </a:lnTo>
                  <a:lnTo>
                    <a:pt x="2675" y="6290"/>
                  </a:lnTo>
                  <a:lnTo>
                    <a:pt x="5350" y="1577"/>
                  </a:lnTo>
                  <a:lnTo>
                    <a:pt x="3439" y="1577"/>
                  </a:lnTo>
                  <a:lnTo>
                    <a:pt x="3439" y="813"/>
                  </a:lnTo>
                  <a:cubicBezTo>
                    <a:pt x="3439" y="271"/>
                    <a:pt x="3041" y="1"/>
                    <a:pt x="264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1" name="Google Shape;761;g2ae106d0d19_0_85"/>
            <p:cNvSpPr/>
            <p:nvPr/>
          </p:nvSpPr>
          <p:spPr>
            <a:xfrm>
              <a:off x="5961700" y="1944425"/>
              <a:ext cx="812000" cy="746725"/>
            </a:xfrm>
            <a:custGeom>
              <a:rect b="b" l="l" r="r" t="t"/>
              <a:pathLst>
                <a:path extrusionOk="0" h="29869" w="32480">
                  <a:moveTo>
                    <a:pt x="27258" y="1592"/>
                  </a:moveTo>
                  <a:cubicBezTo>
                    <a:pt x="29232" y="1592"/>
                    <a:pt x="30888" y="3248"/>
                    <a:pt x="30888" y="5222"/>
                  </a:cubicBezTo>
                  <a:lnTo>
                    <a:pt x="30888" y="16112"/>
                  </a:lnTo>
                  <a:cubicBezTo>
                    <a:pt x="30888" y="18086"/>
                    <a:pt x="29232" y="19679"/>
                    <a:pt x="27258" y="19679"/>
                  </a:cubicBezTo>
                  <a:lnTo>
                    <a:pt x="24328" y="19679"/>
                  </a:lnTo>
                  <a:lnTo>
                    <a:pt x="18151" y="25856"/>
                  </a:lnTo>
                  <a:lnTo>
                    <a:pt x="18406" y="19679"/>
                  </a:lnTo>
                  <a:lnTo>
                    <a:pt x="5223" y="19679"/>
                  </a:lnTo>
                  <a:cubicBezTo>
                    <a:pt x="3249" y="19679"/>
                    <a:pt x="1593" y="18086"/>
                    <a:pt x="1593" y="16112"/>
                  </a:cubicBezTo>
                  <a:lnTo>
                    <a:pt x="1593" y="5222"/>
                  </a:lnTo>
                  <a:cubicBezTo>
                    <a:pt x="1593" y="3248"/>
                    <a:pt x="3249" y="1592"/>
                    <a:pt x="5223" y="1592"/>
                  </a:cubicBezTo>
                  <a:close/>
                  <a:moveTo>
                    <a:pt x="5223" y="0"/>
                  </a:moveTo>
                  <a:cubicBezTo>
                    <a:pt x="2357" y="0"/>
                    <a:pt x="1" y="2357"/>
                    <a:pt x="1" y="5222"/>
                  </a:cubicBezTo>
                  <a:lnTo>
                    <a:pt x="1" y="16112"/>
                  </a:lnTo>
                  <a:cubicBezTo>
                    <a:pt x="1" y="18978"/>
                    <a:pt x="2357" y="21271"/>
                    <a:pt x="5223" y="21271"/>
                  </a:cubicBezTo>
                  <a:lnTo>
                    <a:pt x="16750" y="21271"/>
                  </a:lnTo>
                  <a:lnTo>
                    <a:pt x="16431" y="29868"/>
                  </a:lnTo>
                  <a:lnTo>
                    <a:pt x="25029" y="21271"/>
                  </a:lnTo>
                  <a:lnTo>
                    <a:pt x="27258" y="21271"/>
                  </a:lnTo>
                  <a:cubicBezTo>
                    <a:pt x="30187" y="21271"/>
                    <a:pt x="32480" y="18978"/>
                    <a:pt x="32480" y="16112"/>
                  </a:cubicBezTo>
                  <a:lnTo>
                    <a:pt x="32480" y="5222"/>
                  </a:lnTo>
                  <a:cubicBezTo>
                    <a:pt x="32480" y="2357"/>
                    <a:pt x="30123" y="0"/>
                    <a:pt x="272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2" name="Google Shape;762;g2ae106d0d19_0_85"/>
            <p:cNvSpPr/>
            <p:nvPr/>
          </p:nvSpPr>
          <p:spPr>
            <a:xfrm flipH="1">
              <a:off x="755540" y="1025104"/>
              <a:ext cx="1047660" cy="746725"/>
            </a:xfrm>
            <a:custGeom>
              <a:rect b="b" l="l" r="r" t="t"/>
              <a:pathLst>
                <a:path extrusionOk="0" h="29869" w="38849">
                  <a:moveTo>
                    <a:pt x="33626" y="1593"/>
                  </a:moveTo>
                  <a:cubicBezTo>
                    <a:pt x="35600" y="1593"/>
                    <a:pt x="37256" y="3248"/>
                    <a:pt x="37256" y="5223"/>
                  </a:cubicBezTo>
                  <a:lnTo>
                    <a:pt x="37256" y="16113"/>
                  </a:lnTo>
                  <a:cubicBezTo>
                    <a:pt x="37256" y="18087"/>
                    <a:pt x="35600" y="19679"/>
                    <a:pt x="33626" y="19743"/>
                  </a:cubicBezTo>
                  <a:lnTo>
                    <a:pt x="30697" y="19743"/>
                  </a:lnTo>
                  <a:lnTo>
                    <a:pt x="24519" y="25856"/>
                  </a:lnTo>
                  <a:lnTo>
                    <a:pt x="24774" y="19679"/>
                  </a:lnTo>
                  <a:lnTo>
                    <a:pt x="5223" y="19679"/>
                  </a:lnTo>
                  <a:cubicBezTo>
                    <a:pt x="3249" y="19679"/>
                    <a:pt x="1593" y="18087"/>
                    <a:pt x="1593" y="16113"/>
                  </a:cubicBezTo>
                  <a:lnTo>
                    <a:pt x="1593" y="5223"/>
                  </a:lnTo>
                  <a:cubicBezTo>
                    <a:pt x="1593" y="3248"/>
                    <a:pt x="3249" y="1593"/>
                    <a:pt x="5223" y="1593"/>
                  </a:cubicBezTo>
                  <a:close/>
                  <a:moveTo>
                    <a:pt x="5223" y="1"/>
                  </a:moveTo>
                  <a:cubicBezTo>
                    <a:pt x="2357" y="1"/>
                    <a:pt x="1" y="2357"/>
                    <a:pt x="1" y="5223"/>
                  </a:cubicBezTo>
                  <a:lnTo>
                    <a:pt x="1" y="16113"/>
                  </a:lnTo>
                  <a:cubicBezTo>
                    <a:pt x="1" y="18978"/>
                    <a:pt x="2357" y="21335"/>
                    <a:pt x="5223" y="21335"/>
                  </a:cubicBezTo>
                  <a:lnTo>
                    <a:pt x="23118" y="21335"/>
                  </a:lnTo>
                  <a:lnTo>
                    <a:pt x="22800" y="29868"/>
                  </a:lnTo>
                  <a:lnTo>
                    <a:pt x="31397" y="21335"/>
                  </a:lnTo>
                  <a:lnTo>
                    <a:pt x="33626" y="21335"/>
                  </a:lnTo>
                  <a:cubicBezTo>
                    <a:pt x="36556" y="21271"/>
                    <a:pt x="38848" y="18978"/>
                    <a:pt x="38848" y="16113"/>
                  </a:cubicBezTo>
                  <a:lnTo>
                    <a:pt x="38848" y="5223"/>
                  </a:lnTo>
                  <a:cubicBezTo>
                    <a:pt x="38848" y="2357"/>
                    <a:pt x="36556" y="1"/>
                    <a:pt x="3362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3" name="Google Shape;763;g2ae106d0d19_0_85"/>
            <p:cNvSpPr/>
            <p:nvPr/>
          </p:nvSpPr>
          <p:spPr>
            <a:xfrm>
              <a:off x="5700600" y="3254725"/>
              <a:ext cx="246800" cy="1534800"/>
            </a:xfrm>
            <a:custGeom>
              <a:rect b="b" l="l" r="r" t="t"/>
              <a:pathLst>
                <a:path extrusionOk="0" h="61392" w="9872">
                  <a:moveTo>
                    <a:pt x="6751" y="16431"/>
                  </a:moveTo>
                  <a:lnTo>
                    <a:pt x="7261" y="23563"/>
                  </a:lnTo>
                  <a:lnTo>
                    <a:pt x="2675" y="23563"/>
                  </a:lnTo>
                  <a:lnTo>
                    <a:pt x="3121" y="16431"/>
                  </a:lnTo>
                  <a:close/>
                  <a:moveTo>
                    <a:pt x="4522" y="0"/>
                  </a:moveTo>
                  <a:cubicBezTo>
                    <a:pt x="3312" y="2229"/>
                    <a:pt x="1" y="8661"/>
                    <a:pt x="1" y="10890"/>
                  </a:cubicBezTo>
                  <a:cubicBezTo>
                    <a:pt x="1" y="12482"/>
                    <a:pt x="765" y="13947"/>
                    <a:pt x="1975" y="14902"/>
                  </a:cubicBezTo>
                  <a:lnTo>
                    <a:pt x="1657" y="14902"/>
                  </a:lnTo>
                  <a:lnTo>
                    <a:pt x="1020" y="23627"/>
                  </a:lnTo>
                  <a:lnTo>
                    <a:pt x="956" y="23627"/>
                  </a:lnTo>
                  <a:lnTo>
                    <a:pt x="956" y="24455"/>
                  </a:lnTo>
                  <a:lnTo>
                    <a:pt x="956" y="25219"/>
                  </a:lnTo>
                  <a:lnTo>
                    <a:pt x="1020" y="25219"/>
                  </a:lnTo>
                  <a:lnTo>
                    <a:pt x="1593" y="61391"/>
                  </a:lnTo>
                  <a:lnTo>
                    <a:pt x="8216" y="61391"/>
                  </a:lnTo>
                  <a:lnTo>
                    <a:pt x="8853" y="25219"/>
                  </a:lnTo>
                  <a:lnTo>
                    <a:pt x="8916" y="25219"/>
                  </a:lnTo>
                  <a:lnTo>
                    <a:pt x="8853" y="24455"/>
                  </a:lnTo>
                  <a:lnTo>
                    <a:pt x="8853" y="23627"/>
                  </a:lnTo>
                  <a:lnTo>
                    <a:pt x="8789" y="23627"/>
                  </a:lnTo>
                  <a:lnTo>
                    <a:pt x="8216" y="14902"/>
                  </a:lnTo>
                  <a:lnTo>
                    <a:pt x="7834" y="14902"/>
                  </a:lnTo>
                  <a:cubicBezTo>
                    <a:pt x="9108" y="13947"/>
                    <a:pt x="9872" y="12482"/>
                    <a:pt x="9872" y="10890"/>
                  </a:cubicBezTo>
                  <a:cubicBezTo>
                    <a:pt x="9872" y="8661"/>
                    <a:pt x="6560" y="2229"/>
                    <a:pt x="5350" y="0"/>
                  </a:cubicBezTo>
                  <a:lnTo>
                    <a:pt x="5350" y="9553"/>
                  </a:lnTo>
                  <a:cubicBezTo>
                    <a:pt x="7261" y="10062"/>
                    <a:pt x="6879" y="12801"/>
                    <a:pt x="4904" y="12801"/>
                  </a:cubicBezTo>
                  <a:cubicBezTo>
                    <a:pt x="2994" y="12801"/>
                    <a:pt x="2612" y="10062"/>
                    <a:pt x="4522" y="9553"/>
                  </a:cubicBezTo>
                  <a:lnTo>
                    <a:pt x="452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4" name="Google Shape;764;g2ae106d0d19_0_85"/>
            <p:cNvSpPr/>
            <p:nvPr/>
          </p:nvSpPr>
          <p:spPr>
            <a:xfrm>
              <a:off x="6150075" y="3201275"/>
              <a:ext cx="131675" cy="74175"/>
            </a:xfrm>
            <a:custGeom>
              <a:rect b="b" l="l" r="r" t="t"/>
              <a:pathLst>
                <a:path extrusionOk="0" h="2967" w="5267">
                  <a:moveTo>
                    <a:pt x="1179" y="1"/>
                  </a:moveTo>
                  <a:cubicBezTo>
                    <a:pt x="396" y="1"/>
                    <a:pt x="0" y="1235"/>
                    <a:pt x="936" y="1565"/>
                  </a:cubicBezTo>
                  <a:cubicBezTo>
                    <a:pt x="1891" y="1947"/>
                    <a:pt x="2846" y="2329"/>
                    <a:pt x="3802" y="2839"/>
                  </a:cubicBezTo>
                  <a:cubicBezTo>
                    <a:pt x="3865" y="2902"/>
                    <a:pt x="3993" y="2966"/>
                    <a:pt x="4120" y="2966"/>
                  </a:cubicBezTo>
                  <a:cubicBezTo>
                    <a:pt x="4948" y="2966"/>
                    <a:pt x="5266" y="1820"/>
                    <a:pt x="4502" y="1438"/>
                  </a:cubicBezTo>
                  <a:cubicBezTo>
                    <a:pt x="3547" y="928"/>
                    <a:pt x="2528" y="482"/>
                    <a:pt x="1573" y="100"/>
                  </a:cubicBezTo>
                  <a:cubicBezTo>
                    <a:pt x="1434" y="31"/>
                    <a:pt x="1302" y="1"/>
                    <a:pt x="11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5" name="Google Shape;765;g2ae106d0d19_0_85"/>
            <p:cNvSpPr/>
            <p:nvPr/>
          </p:nvSpPr>
          <p:spPr>
            <a:xfrm>
              <a:off x="6616075" y="3944100"/>
              <a:ext cx="157625" cy="176750"/>
            </a:xfrm>
            <a:custGeom>
              <a:rect b="b" l="l" r="r" t="t"/>
              <a:pathLst>
                <a:path extrusionOk="0" h="7070" w="6305">
                  <a:moveTo>
                    <a:pt x="3121" y="0"/>
                  </a:moveTo>
                  <a:cubicBezTo>
                    <a:pt x="2675" y="0"/>
                    <a:pt x="2293" y="319"/>
                    <a:pt x="2293" y="765"/>
                  </a:cubicBezTo>
                  <a:lnTo>
                    <a:pt x="0" y="765"/>
                  </a:lnTo>
                  <a:lnTo>
                    <a:pt x="0" y="7069"/>
                  </a:lnTo>
                  <a:lnTo>
                    <a:pt x="6305" y="7069"/>
                  </a:lnTo>
                  <a:lnTo>
                    <a:pt x="6305" y="828"/>
                  </a:lnTo>
                  <a:lnTo>
                    <a:pt x="3885" y="828"/>
                  </a:lnTo>
                  <a:lnTo>
                    <a:pt x="3885" y="765"/>
                  </a:lnTo>
                  <a:cubicBezTo>
                    <a:pt x="3885" y="319"/>
                    <a:pt x="3566" y="0"/>
                    <a:pt x="312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6" name="Google Shape;766;g2ae106d0d19_0_85"/>
            <p:cNvSpPr/>
            <p:nvPr/>
          </p:nvSpPr>
          <p:spPr>
            <a:xfrm>
              <a:off x="6299225" y="3275275"/>
              <a:ext cx="313675" cy="328125"/>
            </a:xfrm>
            <a:custGeom>
              <a:rect b="b" l="l" r="r" t="t"/>
              <a:pathLst>
                <a:path extrusionOk="0" h="13125" w="12547">
                  <a:moveTo>
                    <a:pt x="920" y="1"/>
                  </a:moveTo>
                  <a:cubicBezTo>
                    <a:pt x="664" y="1"/>
                    <a:pt x="420" y="141"/>
                    <a:pt x="256" y="388"/>
                  </a:cubicBezTo>
                  <a:cubicBezTo>
                    <a:pt x="1" y="707"/>
                    <a:pt x="128" y="1216"/>
                    <a:pt x="510" y="1471"/>
                  </a:cubicBezTo>
                  <a:cubicBezTo>
                    <a:pt x="1338" y="2044"/>
                    <a:pt x="2166" y="2617"/>
                    <a:pt x="2994" y="3318"/>
                  </a:cubicBezTo>
                  <a:cubicBezTo>
                    <a:pt x="3121" y="3381"/>
                    <a:pt x="3312" y="3445"/>
                    <a:pt x="3504" y="3445"/>
                  </a:cubicBezTo>
                  <a:lnTo>
                    <a:pt x="3567" y="3445"/>
                  </a:lnTo>
                  <a:lnTo>
                    <a:pt x="3567" y="9049"/>
                  </a:lnTo>
                  <a:lnTo>
                    <a:pt x="9490" y="9049"/>
                  </a:lnTo>
                  <a:cubicBezTo>
                    <a:pt x="9171" y="9304"/>
                    <a:pt x="9108" y="9750"/>
                    <a:pt x="9299" y="10068"/>
                  </a:cubicBezTo>
                  <a:cubicBezTo>
                    <a:pt x="9936" y="10960"/>
                    <a:pt x="10445" y="11851"/>
                    <a:pt x="10955" y="12743"/>
                  </a:cubicBezTo>
                  <a:cubicBezTo>
                    <a:pt x="11082" y="12998"/>
                    <a:pt x="11337" y="13125"/>
                    <a:pt x="11655" y="13125"/>
                  </a:cubicBezTo>
                  <a:cubicBezTo>
                    <a:pt x="11782" y="13125"/>
                    <a:pt x="11910" y="13125"/>
                    <a:pt x="12037" y="12998"/>
                  </a:cubicBezTo>
                  <a:cubicBezTo>
                    <a:pt x="12419" y="12807"/>
                    <a:pt x="12547" y="12361"/>
                    <a:pt x="12356" y="11915"/>
                  </a:cubicBezTo>
                  <a:cubicBezTo>
                    <a:pt x="11846" y="11023"/>
                    <a:pt x="11273" y="10068"/>
                    <a:pt x="10636" y="9177"/>
                  </a:cubicBezTo>
                  <a:cubicBezTo>
                    <a:pt x="10445" y="8922"/>
                    <a:pt x="10190" y="8858"/>
                    <a:pt x="9872" y="8858"/>
                  </a:cubicBezTo>
                  <a:lnTo>
                    <a:pt x="9872" y="2744"/>
                  </a:lnTo>
                  <a:lnTo>
                    <a:pt x="4268" y="2744"/>
                  </a:lnTo>
                  <a:cubicBezTo>
                    <a:pt x="4268" y="2490"/>
                    <a:pt x="4204" y="2235"/>
                    <a:pt x="4013" y="2044"/>
                  </a:cubicBezTo>
                  <a:cubicBezTo>
                    <a:pt x="3121" y="1407"/>
                    <a:pt x="2230" y="707"/>
                    <a:pt x="1338" y="133"/>
                  </a:cubicBezTo>
                  <a:cubicBezTo>
                    <a:pt x="1203" y="43"/>
                    <a:pt x="1060" y="1"/>
                    <a:pt x="9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7" name="Google Shape;767;g2ae106d0d19_0_85"/>
            <p:cNvSpPr/>
            <p:nvPr/>
          </p:nvSpPr>
          <p:spPr>
            <a:xfrm>
              <a:off x="5732450" y="3078000"/>
              <a:ext cx="244700" cy="157625"/>
            </a:xfrm>
            <a:custGeom>
              <a:rect b="b" l="l" r="r" t="t"/>
              <a:pathLst>
                <a:path extrusionOk="0" h="6305" w="9788">
                  <a:moveTo>
                    <a:pt x="0" y="0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4140"/>
                  </a:lnTo>
                  <a:cubicBezTo>
                    <a:pt x="7133" y="4140"/>
                    <a:pt x="7834" y="4203"/>
                    <a:pt x="8598" y="4267"/>
                  </a:cubicBezTo>
                  <a:lnTo>
                    <a:pt x="8725" y="4267"/>
                  </a:lnTo>
                  <a:cubicBezTo>
                    <a:pt x="8745" y="4268"/>
                    <a:pt x="8765" y="4269"/>
                    <a:pt x="8784" y="4269"/>
                  </a:cubicBezTo>
                  <a:cubicBezTo>
                    <a:pt x="9746" y="4269"/>
                    <a:pt x="9788" y="2737"/>
                    <a:pt x="8789" y="2675"/>
                  </a:cubicBezTo>
                  <a:cubicBezTo>
                    <a:pt x="7961" y="2611"/>
                    <a:pt x="7133" y="2548"/>
                    <a:pt x="6305" y="2548"/>
                  </a:cubicBez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8" name="Google Shape;768;g2ae106d0d19_0_85"/>
            <p:cNvSpPr/>
            <p:nvPr/>
          </p:nvSpPr>
          <p:spPr>
            <a:xfrm>
              <a:off x="6651200" y="3786250"/>
              <a:ext cx="58825" cy="118075"/>
            </a:xfrm>
            <a:custGeom>
              <a:rect b="b" l="l" r="r" t="t"/>
              <a:pathLst>
                <a:path extrusionOk="0" h="4723" w="2353">
                  <a:moveTo>
                    <a:pt x="968" y="1"/>
                  </a:moveTo>
                  <a:cubicBezTo>
                    <a:pt x="491" y="1"/>
                    <a:pt x="1" y="395"/>
                    <a:pt x="187" y="1029"/>
                  </a:cubicBezTo>
                  <a:cubicBezTo>
                    <a:pt x="378" y="1984"/>
                    <a:pt x="569" y="3003"/>
                    <a:pt x="697" y="4022"/>
                  </a:cubicBezTo>
                  <a:cubicBezTo>
                    <a:pt x="760" y="4404"/>
                    <a:pt x="1079" y="4722"/>
                    <a:pt x="1524" y="4722"/>
                  </a:cubicBezTo>
                  <a:lnTo>
                    <a:pt x="1588" y="4722"/>
                  </a:lnTo>
                  <a:cubicBezTo>
                    <a:pt x="2034" y="4659"/>
                    <a:pt x="2352" y="4276"/>
                    <a:pt x="2289" y="3831"/>
                  </a:cubicBezTo>
                  <a:cubicBezTo>
                    <a:pt x="2161" y="2748"/>
                    <a:pt x="1970" y="1729"/>
                    <a:pt x="1716" y="646"/>
                  </a:cubicBezTo>
                  <a:cubicBezTo>
                    <a:pt x="1636" y="198"/>
                    <a:pt x="1306" y="1"/>
                    <a:pt x="96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69" name="Google Shape;769;g2ae106d0d19_0_85"/>
            <p:cNvSpPr/>
            <p:nvPr/>
          </p:nvSpPr>
          <p:spPr>
            <a:xfrm>
              <a:off x="6007875" y="3155300"/>
              <a:ext cx="121025" cy="59650"/>
            </a:xfrm>
            <a:custGeom>
              <a:rect b="b" l="l" r="r" t="t"/>
              <a:pathLst>
                <a:path extrusionOk="0" h="2386" w="4841">
                  <a:moveTo>
                    <a:pt x="759" y="0"/>
                  </a:moveTo>
                  <a:cubicBezTo>
                    <a:pt x="402" y="0"/>
                    <a:pt x="118" y="287"/>
                    <a:pt x="64" y="666"/>
                  </a:cubicBezTo>
                  <a:cubicBezTo>
                    <a:pt x="1" y="1111"/>
                    <a:pt x="255" y="1557"/>
                    <a:pt x="701" y="1621"/>
                  </a:cubicBezTo>
                  <a:cubicBezTo>
                    <a:pt x="1720" y="1812"/>
                    <a:pt x="2739" y="2067"/>
                    <a:pt x="3694" y="2385"/>
                  </a:cubicBezTo>
                  <a:lnTo>
                    <a:pt x="3949" y="2385"/>
                  </a:lnTo>
                  <a:cubicBezTo>
                    <a:pt x="4268" y="2321"/>
                    <a:pt x="4586" y="2130"/>
                    <a:pt x="4713" y="1812"/>
                  </a:cubicBezTo>
                  <a:cubicBezTo>
                    <a:pt x="4841" y="1366"/>
                    <a:pt x="4586" y="920"/>
                    <a:pt x="4140" y="793"/>
                  </a:cubicBezTo>
                  <a:cubicBezTo>
                    <a:pt x="3121" y="475"/>
                    <a:pt x="2102" y="220"/>
                    <a:pt x="956" y="29"/>
                  </a:cubicBezTo>
                  <a:cubicBezTo>
                    <a:pt x="889" y="10"/>
                    <a:pt x="823" y="0"/>
                    <a:pt x="75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0" name="Google Shape;770;g2ae106d0d19_0_85"/>
            <p:cNvSpPr/>
            <p:nvPr/>
          </p:nvSpPr>
          <p:spPr>
            <a:xfrm>
              <a:off x="6599900" y="3634350"/>
              <a:ext cx="76675" cy="115525"/>
            </a:xfrm>
            <a:custGeom>
              <a:rect b="b" l="l" r="r" t="t"/>
              <a:pathLst>
                <a:path extrusionOk="0" h="4621" w="3067">
                  <a:moveTo>
                    <a:pt x="1048" y="1"/>
                  </a:moveTo>
                  <a:cubicBezTo>
                    <a:pt x="518" y="1"/>
                    <a:pt x="0" y="525"/>
                    <a:pt x="329" y="1182"/>
                  </a:cubicBezTo>
                  <a:cubicBezTo>
                    <a:pt x="711" y="2074"/>
                    <a:pt x="1093" y="3092"/>
                    <a:pt x="1411" y="4048"/>
                  </a:cubicBezTo>
                  <a:cubicBezTo>
                    <a:pt x="1539" y="4366"/>
                    <a:pt x="1857" y="4621"/>
                    <a:pt x="2175" y="4621"/>
                  </a:cubicBezTo>
                  <a:cubicBezTo>
                    <a:pt x="2239" y="4621"/>
                    <a:pt x="2366" y="4621"/>
                    <a:pt x="2430" y="4557"/>
                  </a:cubicBezTo>
                  <a:cubicBezTo>
                    <a:pt x="2812" y="4430"/>
                    <a:pt x="3067" y="3984"/>
                    <a:pt x="2940" y="3538"/>
                  </a:cubicBezTo>
                  <a:cubicBezTo>
                    <a:pt x="2621" y="2519"/>
                    <a:pt x="2239" y="1500"/>
                    <a:pt x="1793" y="545"/>
                  </a:cubicBezTo>
                  <a:cubicBezTo>
                    <a:pt x="1635" y="160"/>
                    <a:pt x="1340" y="1"/>
                    <a:pt x="104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1" name="Google Shape;771;g2ae106d0d19_0_85"/>
            <p:cNvSpPr/>
            <p:nvPr/>
          </p:nvSpPr>
          <p:spPr>
            <a:xfrm>
              <a:off x="238125" y="2229325"/>
              <a:ext cx="224500" cy="433150"/>
            </a:xfrm>
            <a:custGeom>
              <a:rect b="b" l="l" r="r" t="t"/>
              <a:pathLst>
                <a:path extrusionOk="0" h="17326" w="8980">
                  <a:moveTo>
                    <a:pt x="5509" y="0"/>
                  </a:moveTo>
                  <a:cubicBezTo>
                    <a:pt x="5187" y="0"/>
                    <a:pt x="4877" y="174"/>
                    <a:pt x="4776" y="577"/>
                  </a:cubicBezTo>
                  <a:cubicBezTo>
                    <a:pt x="4458" y="1659"/>
                    <a:pt x="4267" y="2742"/>
                    <a:pt x="4076" y="3761"/>
                  </a:cubicBezTo>
                  <a:cubicBezTo>
                    <a:pt x="4012" y="4079"/>
                    <a:pt x="4076" y="4334"/>
                    <a:pt x="4331" y="4525"/>
                  </a:cubicBezTo>
                  <a:lnTo>
                    <a:pt x="0" y="8856"/>
                  </a:lnTo>
                  <a:lnTo>
                    <a:pt x="4012" y="12868"/>
                  </a:lnTo>
                  <a:cubicBezTo>
                    <a:pt x="3757" y="12995"/>
                    <a:pt x="3694" y="13250"/>
                    <a:pt x="3694" y="13505"/>
                  </a:cubicBezTo>
                  <a:cubicBezTo>
                    <a:pt x="3821" y="14587"/>
                    <a:pt x="4012" y="15670"/>
                    <a:pt x="4203" y="16689"/>
                  </a:cubicBezTo>
                  <a:cubicBezTo>
                    <a:pt x="4267" y="17071"/>
                    <a:pt x="4585" y="17326"/>
                    <a:pt x="4967" y="17326"/>
                  </a:cubicBezTo>
                  <a:lnTo>
                    <a:pt x="5158" y="17326"/>
                  </a:lnTo>
                  <a:cubicBezTo>
                    <a:pt x="5541" y="17262"/>
                    <a:pt x="5859" y="16816"/>
                    <a:pt x="5732" y="16434"/>
                  </a:cubicBezTo>
                  <a:cubicBezTo>
                    <a:pt x="5541" y="15415"/>
                    <a:pt x="5413" y="14396"/>
                    <a:pt x="5286" y="13377"/>
                  </a:cubicBezTo>
                  <a:cubicBezTo>
                    <a:pt x="5222" y="13123"/>
                    <a:pt x="5158" y="12932"/>
                    <a:pt x="4967" y="12804"/>
                  </a:cubicBezTo>
                  <a:lnTo>
                    <a:pt x="8979" y="8856"/>
                  </a:lnTo>
                  <a:lnTo>
                    <a:pt x="4776" y="4716"/>
                  </a:lnTo>
                  <a:lnTo>
                    <a:pt x="4840" y="4716"/>
                  </a:lnTo>
                  <a:cubicBezTo>
                    <a:pt x="5222" y="4716"/>
                    <a:pt x="5541" y="4462"/>
                    <a:pt x="5668" y="4079"/>
                  </a:cubicBezTo>
                  <a:cubicBezTo>
                    <a:pt x="5859" y="3061"/>
                    <a:pt x="6050" y="2042"/>
                    <a:pt x="6368" y="1023"/>
                  </a:cubicBezTo>
                  <a:cubicBezTo>
                    <a:pt x="6522" y="407"/>
                    <a:pt x="6001" y="0"/>
                    <a:pt x="550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2" name="Google Shape;772;g2ae106d0d19_0_85"/>
            <p:cNvSpPr/>
            <p:nvPr/>
          </p:nvSpPr>
          <p:spPr>
            <a:xfrm>
              <a:off x="417375" y="2847300"/>
              <a:ext cx="91425" cy="108125"/>
            </a:xfrm>
            <a:custGeom>
              <a:rect b="b" l="l" r="r" t="t"/>
              <a:pathLst>
                <a:path extrusionOk="0" h="4325" w="3657">
                  <a:moveTo>
                    <a:pt x="1064" y="1"/>
                  </a:moveTo>
                  <a:cubicBezTo>
                    <a:pt x="528" y="1"/>
                    <a:pt x="1" y="559"/>
                    <a:pt x="345" y="1204"/>
                  </a:cubicBezTo>
                  <a:cubicBezTo>
                    <a:pt x="918" y="2159"/>
                    <a:pt x="1427" y="3051"/>
                    <a:pt x="2064" y="3942"/>
                  </a:cubicBezTo>
                  <a:cubicBezTo>
                    <a:pt x="2192" y="4197"/>
                    <a:pt x="2446" y="4325"/>
                    <a:pt x="2701" y="4325"/>
                  </a:cubicBezTo>
                  <a:cubicBezTo>
                    <a:pt x="2892" y="4325"/>
                    <a:pt x="3019" y="4261"/>
                    <a:pt x="3147" y="4197"/>
                  </a:cubicBezTo>
                  <a:cubicBezTo>
                    <a:pt x="3529" y="3942"/>
                    <a:pt x="3656" y="3433"/>
                    <a:pt x="3402" y="3051"/>
                  </a:cubicBezTo>
                  <a:cubicBezTo>
                    <a:pt x="2828" y="2223"/>
                    <a:pt x="2255" y="1331"/>
                    <a:pt x="1746" y="440"/>
                  </a:cubicBezTo>
                  <a:cubicBezTo>
                    <a:pt x="1580" y="130"/>
                    <a:pt x="1321" y="1"/>
                    <a:pt x="10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3" name="Google Shape;773;g2ae106d0d19_0_85"/>
            <p:cNvSpPr/>
            <p:nvPr/>
          </p:nvSpPr>
          <p:spPr>
            <a:xfrm>
              <a:off x="360700" y="2701425"/>
              <a:ext cx="71675" cy="113900"/>
            </a:xfrm>
            <a:custGeom>
              <a:rect b="b" l="l" r="r" t="t"/>
              <a:pathLst>
                <a:path extrusionOk="0" h="4556" w="2867">
                  <a:moveTo>
                    <a:pt x="908" y="1"/>
                  </a:moveTo>
                  <a:cubicBezTo>
                    <a:pt x="839" y="1"/>
                    <a:pt x="769" y="11"/>
                    <a:pt x="701" y="34"/>
                  </a:cubicBezTo>
                  <a:cubicBezTo>
                    <a:pt x="255" y="161"/>
                    <a:pt x="1" y="607"/>
                    <a:pt x="128" y="989"/>
                  </a:cubicBezTo>
                  <a:cubicBezTo>
                    <a:pt x="446" y="2072"/>
                    <a:pt x="829" y="3091"/>
                    <a:pt x="1274" y="4046"/>
                  </a:cubicBezTo>
                  <a:cubicBezTo>
                    <a:pt x="1402" y="4364"/>
                    <a:pt x="1656" y="4555"/>
                    <a:pt x="1975" y="4555"/>
                  </a:cubicBezTo>
                  <a:cubicBezTo>
                    <a:pt x="2102" y="4555"/>
                    <a:pt x="2230" y="4555"/>
                    <a:pt x="2293" y="4492"/>
                  </a:cubicBezTo>
                  <a:cubicBezTo>
                    <a:pt x="2675" y="4301"/>
                    <a:pt x="2866" y="3855"/>
                    <a:pt x="2675" y="3473"/>
                  </a:cubicBezTo>
                  <a:cubicBezTo>
                    <a:pt x="2293" y="2517"/>
                    <a:pt x="1911" y="1499"/>
                    <a:pt x="1656" y="543"/>
                  </a:cubicBezTo>
                  <a:cubicBezTo>
                    <a:pt x="1552" y="229"/>
                    <a:pt x="1231" y="1"/>
                    <a:pt x="9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4" name="Google Shape;774;g2ae106d0d19_0_85"/>
            <p:cNvSpPr/>
            <p:nvPr/>
          </p:nvSpPr>
          <p:spPr>
            <a:xfrm>
              <a:off x="379800" y="2081500"/>
              <a:ext cx="80800" cy="112900"/>
            </a:xfrm>
            <a:custGeom>
              <a:rect b="b" l="l" r="r" t="t"/>
              <a:pathLst>
                <a:path extrusionOk="0" h="4516" w="3232">
                  <a:moveTo>
                    <a:pt x="2170" y="1"/>
                  </a:moveTo>
                  <a:cubicBezTo>
                    <a:pt x="1919" y="1"/>
                    <a:pt x="1674" y="130"/>
                    <a:pt x="1529" y="440"/>
                  </a:cubicBezTo>
                  <a:cubicBezTo>
                    <a:pt x="1020" y="1395"/>
                    <a:pt x="574" y="2414"/>
                    <a:pt x="192" y="3433"/>
                  </a:cubicBezTo>
                  <a:cubicBezTo>
                    <a:pt x="1" y="3815"/>
                    <a:pt x="192" y="4325"/>
                    <a:pt x="638" y="4516"/>
                  </a:cubicBezTo>
                  <a:lnTo>
                    <a:pt x="892" y="4516"/>
                  </a:lnTo>
                  <a:cubicBezTo>
                    <a:pt x="1211" y="4516"/>
                    <a:pt x="1529" y="4325"/>
                    <a:pt x="1657" y="4006"/>
                  </a:cubicBezTo>
                  <a:cubicBezTo>
                    <a:pt x="2039" y="3051"/>
                    <a:pt x="2421" y="2096"/>
                    <a:pt x="2930" y="1204"/>
                  </a:cubicBezTo>
                  <a:cubicBezTo>
                    <a:pt x="3231" y="559"/>
                    <a:pt x="2690" y="1"/>
                    <a:pt x="2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5" name="Google Shape;775;g2ae106d0d19_0_85"/>
            <p:cNvSpPr/>
            <p:nvPr/>
          </p:nvSpPr>
          <p:spPr>
            <a:xfrm>
              <a:off x="516725" y="174062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1656" y="6114"/>
                  </a:lnTo>
                  <a:lnTo>
                    <a:pt x="1656" y="6178"/>
                  </a:lnTo>
                  <a:cubicBezTo>
                    <a:pt x="1338" y="6496"/>
                    <a:pt x="1338" y="7006"/>
                    <a:pt x="1656" y="7324"/>
                  </a:cubicBezTo>
                  <a:cubicBezTo>
                    <a:pt x="1784" y="7452"/>
                    <a:pt x="1975" y="7515"/>
                    <a:pt x="2230" y="7515"/>
                  </a:cubicBezTo>
                  <a:cubicBezTo>
                    <a:pt x="2421" y="7515"/>
                    <a:pt x="2612" y="7452"/>
                    <a:pt x="2803" y="7261"/>
                  </a:cubicBezTo>
                  <a:lnTo>
                    <a:pt x="4459" y="8916"/>
                  </a:ln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6" name="Google Shape;776;g2ae106d0d19_0_85"/>
            <p:cNvSpPr/>
            <p:nvPr/>
          </p:nvSpPr>
          <p:spPr>
            <a:xfrm>
              <a:off x="451450" y="1948450"/>
              <a:ext cx="90775" cy="104250"/>
            </a:xfrm>
            <a:custGeom>
              <a:rect b="b" l="l" r="r" t="t"/>
              <a:pathLst>
                <a:path extrusionOk="0" h="4170" w="3631">
                  <a:moveTo>
                    <a:pt x="2782" y="0"/>
                  </a:moveTo>
                  <a:cubicBezTo>
                    <a:pt x="2549" y="0"/>
                    <a:pt x="2314" y="100"/>
                    <a:pt x="2166" y="285"/>
                  </a:cubicBezTo>
                  <a:cubicBezTo>
                    <a:pt x="1465" y="1113"/>
                    <a:pt x="829" y="2005"/>
                    <a:pt x="255" y="2960"/>
                  </a:cubicBezTo>
                  <a:cubicBezTo>
                    <a:pt x="1" y="3342"/>
                    <a:pt x="128" y="3788"/>
                    <a:pt x="510" y="4042"/>
                  </a:cubicBezTo>
                  <a:cubicBezTo>
                    <a:pt x="637" y="4106"/>
                    <a:pt x="765" y="4170"/>
                    <a:pt x="892" y="4170"/>
                  </a:cubicBezTo>
                  <a:cubicBezTo>
                    <a:pt x="1211" y="4170"/>
                    <a:pt x="1465" y="4042"/>
                    <a:pt x="1593" y="3788"/>
                  </a:cubicBezTo>
                  <a:cubicBezTo>
                    <a:pt x="2166" y="2960"/>
                    <a:pt x="2739" y="2068"/>
                    <a:pt x="3376" y="1304"/>
                  </a:cubicBezTo>
                  <a:cubicBezTo>
                    <a:pt x="3631" y="922"/>
                    <a:pt x="3567" y="412"/>
                    <a:pt x="3249" y="158"/>
                  </a:cubicBezTo>
                  <a:cubicBezTo>
                    <a:pt x="3116" y="51"/>
                    <a:pt x="2949" y="0"/>
                    <a:pt x="27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7" name="Google Shape;777;g2ae106d0d19_0_85"/>
            <p:cNvSpPr/>
            <p:nvPr/>
          </p:nvSpPr>
          <p:spPr>
            <a:xfrm>
              <a:off x="504525" y="2977900"/>
              <a:ext cx="231950" cy="235450"/>
            </a:xfrm>
            <a:custGeom>
              <a:rect b="b" l="l" r="r" t="t"/>
              <a:pathLst>
                <a:path extrusionOk="0" h="9418" w="9278">
                  <a:moveTo>
                    <a:pt x="1102" y="1"/>
                  </a:moveTo>
                  <a:cubicBezTo>
                    <a:pt x="511" y="1"/>
                    <a:pt x="0" y="732"/>
                    <a:pt x="552" y="1330"/>
                  </a:cubicBezTo>
                  <a:cubicBezTo>
                    <a:pt x="1062" y="1966"/>
                    <a:pt x="1635" y="2603"/>
                    <a:pt x="2144" y="3176"/>
                  </a:cubicBezTo>
                  <a:lnTo>
                    <a:pt x="361" y="4959"/>
                  </a:lnTo>
                  <a:lnTo>
                    <a:pt x="4819" y="9417"/>
                  </a:lnTo>
                  <a:lnTo>
                    <a:pt x="9277" y="4959"/>
                  </a:lnTo>
                  <a:lnTo>
                    <a:pt x="4819" y="502"/>
                  </a:lnTo>
                  <a:lnTo>
                    <a:pt x="3291" y="2094"/>
                  </a:lnTo>
                  <a:cubicBezTo>
                    <a:pt x="2781" y="1521"/>
                    <a:pt x="2272" y="947"/>
                    <a:pt x="1762" y="374"/>
                  </a:cubicBezTo>
                  <a:cubicBezTo>
                    <a:pt x="1568" y="109"/>
                    <a:pt x="1329" y="1"/>
                    <a:pt x="1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8" name="Google Shape;778;g2ae106d0d19_0_85"/>
            <p:cNvSpPr/>
            <p:nvPr/>
          </p:nvSpPr>
          <p:spPr>
            <a:xfrm>
              <a:off x="7060250" y="2937275"/>
              <a:ext cx="87600" cy="107625"/>
            </a:xfrm>
            <a:custGeom>
              <a:rect b="b" l="l" r="r" t="t"/>
              <a:pathLst>
                <a:path extrusionOk="0" h="4305" w="3504">
                  <a:moveTo>
                    <a:pt x="2565" y="1"/>
                  </a:moveTo>
                  <a:cubicBezTo>
                    <a:pt x="2291" y="1"/>
                    <a:pt x="2024" y="143"/>
                    <a:pt x="1848" y="407"/>
                  </a:cubicBezTo>
                  <a:cubicBezTo>
                    <a:pt x="1402" y="1362"/>
                    <a:pt x="829" y="2254"/>
                    <a:pt x="256" y="3082"/>
                  </a:cubicBezTo>
                  <a:cubicBezTo>
                    <a:pt x="1" y="3464"/>
                    <a:pt x="128" y="3973"/>
                    <a:pt x="510" y="4165"/>
                  </a:cubicBezTo>
                  <a:cubicBezTo>
                    <a:pt x="638" y="4292"/>
                    <a:pt x="765" y="4292"/>
                    <a:pt x="956" y="4292"/>
                  </a:cubicBezTo>
                  <a:cubicBezTo>
                    <a:pt x="990" y="4300"/>
                    <a:pt x="1024" y="4304"/>
                    <a:pt x="1058" y="4304"/>
                  </a:cubicBezTo>
                  <a:cubicBezTo>
                    <a:pt x="1277" y="4304"/>
                    <a:pt x="1483" y="4139"/>
                    <a:pt x="1593" y="3973"/>
                  </a:cubicBezTo>
                  <a:cubicBezTo>
                    <a:pt x="2166" y="3082"/>
                    <a:pt x="2803" y="2127"/>
                    <a:pt x="3312" y="1171"/>
                  </a:cubicBezTo>
                  <a:cubicBezTo>
                    <a:pt x="3503" y="789"/>
                    <a:pt x="3312" y="280"/>
                    <a:pt x="2930" y="89"/>
                  </a:cubicBezTo>
                  <a:cubicBezTo>
                    <a:pt x="2812" y="30"/>
                    <a:pt x="2688" y="1"/>
                    <a:pt x="25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79" name="Google Shape;779;g2ae106d0d19_0_85"/>
            <p:cNvSpPr/>
            <p:nvPr/>
          </p:nvSpPr>
          <p:spPr>
            <a:xfrm>
              <a:off x="7136675" y="2790600"/>
              <a:ext cx="71675" cy="115475"/>
            </a:xfrm>
            <a:custGeom>
              <a:rect b="b" l="l" r="r" t="t"/>
              <a:pathLst>
                <a:path extrusionOk="0" h="4619" w="2867">
                  <a:moveTo>
                    <a:pt x="1998" y="0"/>
                  </a:moveTo>
                  <a:cubicBezTo>
                    <a:pt x="1638" y="0"/>
                    <a:pt x="1316" y="238"/>
                    <a:pt x="1211" y="606"/>
                  </a:cubicBezTo>
                  <a:cubicBezTo>
                    <a:pt x="892" y="1562"/>
                    <a:pt x="574" y="2517"/>
                    <a:pt x="128" y="3472"/>
                  </a:cubicBezTo>
                  <a:cubicBezTo>
                    <a:pt x="1" y="3918"/>
                    <a:pt x="192" y="4364"/>
                    <a:pt x="574" y="4555"/>
                  </a:cubicBezTo>
                  <a:cubicBezTo>
                    <a:pt x="701" y="4555"/>
                    <a:pt x="765" y="4618"/>
                    <a:pt x="892" y="4618"/>
                  </a:cubicBezTo>
                  <a:cubicBezTo>
                    <a:pt x="1211" y="4618"/>
                    <a:pt x="1529" y="4427"/>
                    <a:pt x="1656" y="4109"/>
                  </a:cubicBezTo>
                  <a:cubicBezTo>
                    <a:pt x="2039" y="3090"/>
                    <a:pt x="2421" y="2071"/>
                    <a:pt x="2739" y="1052"/>
                  </a:cubicBezTo>
                  <a:cubicBezTo>
                    <a:pt x="2866" y="606"/>
                    <a:pt x="2612" y="160"/>
                    <a:pt x="2230" y="33"/>
                  </a:cubicBezTo>
                  <a:cubicBezTo>
                    <a:pt x="2152" y="11"/>
                    <a:pt x="2074" y="0"/>
                    <a:pt x="199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0" name="Google Shape;780;g2ae106d0d19_0_85"/>
            <p:cNvSpPr/>
            <p:nvPr/>
          </p:nvSpPr>
          <p:spPr>
            <a:xfrm>
              <a:off x="6832600" y="3069275"/>
              <a:ext cx="226100" cy="234825"/>
            </a:xfrm>
            <a:custGeom>
              <a:rect b="b" l="l" r="r" t="t"/>
              <a:pathLst>
                <a:path extrusionOk="0" h="9393" w="9044">
                  <a:moveTo>
                    <a:pt x="8144" y="1"/>
                  </a:moveTo>
                  <a:cubicBezTo>
                    <a:pt x="7898" y="1"/>
                    <a:pt x="7663" y="100"/>
                    <a:pt x="7515" y="286"/>
                  </a:cubicBezTo>
                  <a:cubicBezTo>
                    <a:pt x="7005" y="859"/>
                    <a:pt x="6496" y="1432"/>
                    <a:pt x="5986" y="2005"/>
                  </a:cubicBezTo>
                  <a:lnTo>
                    <a:pt x="4458" y="477"/>
                  </a:lnTo>
                  <a:lnTo>
                    <a:pt x="0" y="4934"/>
                  </a:lnTo>
                  <a:lnTo>
                    <a:pt x="4458" y="9392"/>
                  </a:lnTo>
                  <a:lnTo>
                    <a:pt x="8916" y="4934"/>
                  </a:lnTo>
                  <a:lnTo>
                    <a:pt x="7069" y="3151"/>
                  </a:lnTo>
                  <a:cubicBezTo>
                    <a:pt x="7642" y="2514"/>
                    <a:pt x="8215" y="1941"/>
                    <a:pt x="8725" y="1304"/>
                  </a:cubicBezTo>
                  <a:cubicBezTo>
                    <a:pt x="9043" y="986"/>
                    <a:pt x="8979" y="477"/>
                    <a:pt x="8661" y="158"/>
                  </a:cubicBezTo>
                  <a:cubicBezTo>
                    <a:pt x="8502" y="52"/>
                    <a:pt x="8320" y="1"/>
                    <a:pt x="8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1" name="Google Shape;781;g2ae106d0d19_0_85"/>
            <p:cNvSpPr/>
            <p:nvPr/>
          </p:nvSpPr>
          <p:spPr>
            <a:xfrm>
              <a:off x="7108025" y="2320075"/>
              <a:ext cx="222925" cy="434750"/>
            </a:xfrm>
            <a:custGeom>
              <a:rect b="b" l="l" r="r" t="t"/>
              <a:pathLst>
                <a:path extrusionOk="0" h="17390" w="8917">
                  <a:moveTo>
                    <a:pt x="3384" y="0"/>
                  </a:moveTo>
                  <a:cubicBezTo>
                    <a:pt x="2901" y="0"/>
                    <a:pt x="2419" y="407"/>
                    <a:pt x="2611" y="1023"/>
                  </a:cubicBezTo>
                  <a:cubicBezTo>
                    <a:pt x="2866" y="1978"/>
                    <a:pt x="3121" y="2997"/>
                    <a:pt x="3312" y="4016"/>
                  </a:cubicBezTo>
                  <a:cubicBezTo>
                    <a:pt x="3376" y="4398"/>
                    <a:pt x="3694" y="4653"/>
                    <a:pt x="4076" y="4653"/>
                  </a:cubicBezTo>
                  <a:lnTo>
                    <a:pt x="4140" y="4653"/>
                  </a:lnTo>
                  <a:lnTo>
                    <a:pt x="0" y="8856"/>
                  </a:lnTo>
                  <a:lnTo>
                    <a:pt x="3949" y="12804"/>
                  </a:lnTo>
                  <a:cubicBezTo>
                    <a:pt x="3821" y="12932"/>
                    <a:pt x="3694" y="13123"/>
                    <a:pt x="3694" y="13377"/>
                  </a:cubicBezTo>
                  <a:cubicBezTo>
                    <a:pt x="3567" y="14396"/>
                    <a:pt x="3376" y="15415"/>
                    <a:pt x="3185" y="16434"/>
                  </a:cubicBezTo>
                  <a:cubicBezTo>
                    <a:pt x="3121" y="16880"/>
                    <a:pt x="3376" y="17262"/>
                    <a:pt x="3821" y="17389"/>
                  </a:cubicBezTo>
                  <a:lnTo>
                    <a:pt x="3949" y="17389"/>
                  </a:lnTo>
                  <a:cubicBezTo>
                    <a:pt x="4331" y="17389"/>
                    <a:pt x="4713" y="17135"/>
                    <a:pt x="4777" y="16753"/>
                  </a:cubicBezTo>
                  <a:cubicBezTo>
                    <a:pt x="4968" y="15670"/>
                    <a:pt x="5159" y="14587"/>
                    <a:pt x="5286" y="13568"/>
                  </a:cubicBezTo>
                  <a:cubicBezTo>
                    <a:pt x="5286" y="13250"/>
                    <a:pt x="5159" y="12995"/>
                    <a:pt x="4904" y="12804"/>
                  </a:cubicBezTo>
                  <a:lnTo>
                    <a:pt x="8916" y="8856"/>
                  </a:lnTo>
                  <a:lnTo>
                    <a:pt x="4586" y="4525"/>
                  </a:lnTo>
                  <a:cubicBezTo>
                    <a:pt x="4777" y="4334"/>
                    <a:pt x="4904" y="4016"/>
                    <a:pt x="4840" y="3761"/>
                  </a:cubicBezTo>
                  <a:cubicBezTo>
                    <a:pt x="4649" y="2678"/>
                    <a:pt x="4395" y="1596"/>
                    <a:pt x="4140" y="577"/>
                  </a:cubicBezTo>
                  <a:cubicBezTo>
                    <a:pt x="4014" y="174"/>
                    <a:pt x="3699" y="0"/>
                    <a:pt x="33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2" name="Google Shape;782;g2ae106d0d19_0_85"/>
            <p:cNvSpPr/>
            <p:nvPr/>
          </p:nvSpPr>
          <p:spPr>
            <a:xfrm>
              <a:off x="7025225" y="2038025"/>
              <a:ext cx="92375" cy="105425"/>
            </a:xfrm>
            <a:custGeom>
              <a:rect b="b" l="l" r="r" t="t"/>
              <a:pathLst>
                <a:path extrusionOk="0" h="4217" w="3695">
                  <a:moveTo>
                    <a:pt x="931" y="1"/>
                  </a:moveTo>
                  <a:cubicBezTo>
                    <a:pt x="758" y="1"/>
                    <a:pt x="584" y="67"/>
                    <a:pt x="447" y="205"/>
                  </a:cubicBezTo>
                  <a:cubicBezTo>
                    <a:pt x="64" y="459"/>
                    <a:pt x="1" y="969"/>
                    <a:pt x="319" y="1287"/>
                  </a:cubicBezTo>
                  <a:cubicBezTo>
                    <a:pt x="956" y="2115"/>
                    <a:pt x="1529" y="2943"/>
                    <a:pt x="2102" y="3835"/>
                  </a:cubicBezTo>
                  <a:cubicBezTo>
                    <a:pt x="2230" y="4026"/>
                    <a:pt x="2484" y="4217"/>
                    <a:pt x="2739" y="4217"/>
                  </a:cubicBezTo>
                  <a:cubicBezTo>
                    <a:pt x="2930" y="4217"/>
                    <a:pt x="3058" y="4153"/>
                    <a:pt x="3185" y="4089"/>
                  </a:cubicBezTo>
                  <a:cubicBezTo>
                    <a:pt x="3567" y="3835"/>
                    <a:pt x="3694" y="3325"/>
                    <a:pt x="3440" y="2943"/>
                  </a:cubicBezTo>
                  <a:cubicBezTo>
                    <a:pt x="2867" y="2051"/>
                    <a:pt x="2230" y="1160"/>
                    <a:pt x="1529" y="332"/>
                  </a:cubicBezTo>
                  <a:cubicBezTo>
                    <a:pt x="1385" y="115"/>
                    <a:pt x="1158" y="1"/>
                    <a:pt x="9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3" name="Google Shape;783;g2ae106d0d19_0_85"/>
            <p:cNvSpPr/>
            <p:nvPr/>
          </p:nvSpPr>
          <p:spPr>
            <a:xfrm>
              <a:off x="7111200" y="2171525"/>
              <a:ext cx="78050" cy="113625"/>
            </a:xfrm>
            <a:custGeom>
              <a:rect b="b" l="l" r="r" t="t"/>
              <a:pathLst>
                <a:path extrusionOk="0" h="4545" w="3122">
                  <a:moveTo>
                    <a:pt x="876" y="1"/>
                  </a:moveTo>
                  <a:cubicBezTo>
                    <a:pt x="751" y="1"/>
                    <a:pt x="625" y="29"/>
                    <a:pt x="510" y="87"/>
                  </a:cubicBezTo>
                  <a:cubicBezTo>
                    <a:pt x="128" y="278"/>
                    <a:pt x="1" y="787"/>
                    <a:pt x="192" y="1169"/>
                  </a:cubicBezTo>
                  <a:cubicBezTo>
                    <a:pt x="701" y="2125"/>
                    <a:pt x="1083" y="3080"/>
                    <a:pt x="1465" y="4035"/>
                  </a:cubicBezTo>
                  <a:cubicBezTo>
                    <a:pt x="1593" y="4290"/>
                    <a:pt x="1911" y="4545"/>
                    <a:pt x="2230" y="4545"/>
                  </a:cubicBezTo>
                  <a:cubicBezTo>
                    <a:pt x="2293" y="4545"/>
                    <a:pt x="2421" y="4481"/>
                    <a:pt x="2484" y="4481"/>
                  </a:cubicBezTo>
                  <a:cubicBezTo>
                    <a:pt x="2930" y="4290"/>
                    <a:pt x="3121" y="3844"/>
                    <a:pt x="2930" y="3462"/>
                  </a:cubicBezTo>
                  <a:cubicBezTo>
                    <a:pt x="2548" y="2443"/>
                    <a:pt x="2102" y="1424"/>
                    <a:pt x="1593" y="469"/>
                  </a:cubicBezTo>
                  <a:cubicBezTo>
                    <a:pt x="1459" y="157"/>
                    <a:pt x="1169" y="1"/>
                    <a:pt x="8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4" name="Google Shape;784;g2ae106d0d19_0_85"/>
            <p:cNvSpPr/>
            <p:nvPr/>
          </p:nvSpPr>
          <p:spPr>
            <a:xfrm>
              <a:off x="6829400" y="1831375"/>
              <a:ext cx="222925" cy="222925"/>
            </a:xfrm>
            <a:custGeom>
              <a:rect b="b" l="l" r="r" t="t"/>
              <a:pathLst>
                <a:path extrusionOk="0" h="8917" w="8917">
                  <a:moveTo>
                    <a:pt x="4459" y="1"/>
                  </a:moveTo>
                  <a:lnTo>
                    <a:pt x="1" y="4459"/>
                  </a:lnTo>
                  <a:lnTo>
                    <a:pt x="4459" y="8916"/>
                  </a:lnTo>
                  <a:lnTo>
                    <a:pt x="6114" y="7197"/>
                  </a:lnTo>
                  <a:cubicBezTo>
                    <a:pt x="6242" y="7388"/>
                    <a:pt x="6433" y="7452"/>
                    <a:pt x="6687" y="7452"/>
                  </a:cubicBezTo>
                  <a:cubicBezTo>
                    <a:pt x="7388" y="7452"/>
                    <a:pt x="7706" y="6624"/>
                    <a:pt x="7261" y="6114"/>
                  </a:cubicBezTo>
                  <a:lnTo>
                    <a:pt x="8916" y="4459"/>
                  </a:lnTo>
                  <a:lnTo>
                    <a:pt x="44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5" name="Google Shape;785;g2ae106d0d19_0_85"/>
            <p:cNvSpPr/>
            <p:nvPr/>
          </p:nvSpPr>
          <p:spPr>
            <a:xfrm>
              <a:off x="1369300" y="4886275"/>
              <a:ext cx="322425" cy="328350"/>
            </a:xfrm>
            <a:custGeom>
              <a:rect b="b" l="l" r="r" t="t"/>
              <a:pathLst>
                <a:path extrusionOk="0" h="13134" w="12897">
                  <a:moveTo>
                    <a:pt x="1070" y="1"/>
                  </a:moveTo>
                  <a:cubicBezTo>
                    <a:pt x="523" y="1"/>
                    <a:pt x="0" y="567"/>
                    <a:pt x="351" y="1224"/>
                  </a:cubicBezTo>
                  <a:cubicBezTo>
                    <a:pt x="860" y="2179"/>
                    <a:pt x="1433" y="3071"/>
                    <a:pt x="2070" y="3963"/>
                  </a:cubicBezTo>
                  <a:cubicBezTo>
                    <a:pt x="2198" y="4154"/>
                    <a:pt x="2452" y="4281"/>
                    <a:pt x="2707" y="4345"/>
                  </a:cubicBezTo>
                  <a:lnTo>
                    <a:pt x="2834" y="4345"/>
                  </a:lnTo>
                  <a:lnTo>
                    <a:pt x="2834" y="10458"/>
                  </a:lnTo>
                  <a:lnTo>
                    <a:pt x="8439" y="10458"/>
                  </a:lnTo>
                  <a:cubicBezTo>
                    <a:pt x="8439" y="10713"/>
                    <a:pt x="8502" y="10968"/>
                    <a:pt x="8693" y="11095"/>
                  </a:cubicBezTo>
                  <a:cubicBezTo>
                    <a:pt x="9585" y="11796"/>
                    <a:pt x="10476" y="12433"/>
                    <a:pt x="11368" y="13006"/>
                  </a:cubicBezTo>
                  <a:cubicBezTo>
                    <a:pt x="11495" y="13133"/>
                    <a:pt x="11623" y="13133"/>
                    <a:pt x="11814" y="13133"/>
                  </a:cubicBezTo>
                  <a:cubicBezTo>
                    <a:pt x="12578" y="13133"/>
                    <a:pt x="12896" y="12114"/>
                    <a:pt x="12196" y="11732"/>
                  </a:cubicBezTo>
                  <a:lnTo>
                    <a:pt x="12196" y="11668"/>
                  </a:lnTo>
                  <a:cubicBezTo>
                    <a:pt x="11368" y="11095"/>
                    <a:pt x="10540" y="10458"/>
                    <a:pt x="9712" y="9822"/>
                  </a:cubicBezTo>
                  <a:cubicBezTo>
                    <a:pt x="9572" y="9728"/>
                    <a:pt x="9433" y="9669"/>
                    <a:pt x="9268" y="9669"/>
                  </a:cubicBezTo>
                  <a:cubicBezTo>
                    <a:pt x="9207" y="9669"/>
                    <a:pt x="9144" y="9677"/>
                    <a:pt x="9075" y="9694"/>
                  </a:cubicBezTo>
                  <a:lnTo>
                    <a:pt x="9075" y="4090"/>
                  </a:lnTo>
                  <a:lnTo>
                    <a:pt x="3217" y="4090"/>
                  </a:lnTo>
                  <a:cubicBezTo>
                    <a:pt x="3535" y="3835"/>
                    <a:pt x="3599" y="3389"/>
                    <a:pt x="3408" y="3071"/>
                  </a:cubicBezTo>
                  <a:cubicBezTo>
                    <a:pt x="2771" y="2179"/>
                    <a:pt x="2261" y="1288"/>
                    <a:pt x="1752" y="396"/>
                  </a:cubicBezTo>
                  <a:cubicBezTo>
                    <a:pt x="1573" y="118"/>
                    <a:pt x="1319" y="1"/>
                    <a:pt x="10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6" name="Google Shape;786;g2ae106d0d19_0_85"/>
            <p:cNvSpPr/>
            <p:nvPr/>
          </p:nvSpPr>
          <p:spPr>
            <a:xfrm>
              <a:off x="1849075" y="5273675"/>
              <a:ext cx="130825" cy="60350"/>
            </a:xfrm>
            <a:custGeom>
              <a:rect b="b" l="l" r="r" t="t"/>
              <a:pathLst>
                <a:path extrusionOk="0" h="2414" w="5233">
                  <a:moveTo>
                    <a:pt x="1161" y="0"/>
                  </a:moveTo>
                  <a:cubicBezTo>
                    <a:pt x="305" y="0"/>
                    <a:pt x="0" y="1357"/>
                    <a:pt x="1029" y="1586"/>
                  </a:cubicBezTo>
                  <a:cubicBezTo>
                    <a:pt x="2048" y="1904"/>
                    <a:pt x="3131" y="2159"/>
                    <a:pt x="4213" y="2413"/>
                  </a:cubicBezTo>
                  <a:lnTo>
                    <a:pt x="4341" y="2413"/>
                  </a:lnTo>
                  <a:cubicBezTo>
                    <a:pt x="4723" y="2413"/>
                    <a:pt x="5041" y="2095"/>
                    <a:pt x="5105" y="1713"/>
                  </a:cubicBezTo>
                  <a:cubicBezTo>
                    <a:pt x="5232" y="1331"/>
                    <a:pt x="4914" y="885"/>
                    <a:pt x="4468" y="821"/>
                  </a:cubicBezTo>
                  <a:cubicBezTo>
                    <a:pt x="3449" y="630"/>
                    <a:pt x="2430" y="376"/>
                    <a:pt x="1475" y="57"/>
                  </a:cubicBezTo>
                  <a:cubicBezTo>
                    <a:pt x="1364" y="18"/>
                    <a:pt x="1259" y="0"/>
                    <a:pt x="116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7" name="Google Shape;787;g2ae106d0d19_0_85"/>
            <p:cNvSpPr/>
            <p:nvPr/>
          </p:nvSpPr>
          <p:spPr>
            <a:xfrm>
              <a:off x="1276025" y="4585150"/>
              <a:ext cx="55875" cy="116800"/>
            </a:xfrm>
            <a:custGeom>
              <a:rect b="b" l="l" r="r" t="t"/>
              <a:pathLst>
                <a:path extrusionOk="0" h="4672" w="2235">
                  <a:moveTo>
                    <a:pt x="875" y="1"/>
                  </a:moveTo>
                  <a:cubicBezTo>
                    <a:pt x="440" y="1"/>
                    <a:pt x="0" y="326"/>
                    <a:pt x="70" y="915"/>
                  </a:cubicBezTo>
                  <a:cubicBezTo>
                    <a:pt x="197" y="1933"/>
                    <a:pt x="388" y="3016"/>
                    <a:pt x="643" y="4099"/>
                  </a:cubicBezTo>
                  <a:cubicBezTo>
                    <a:pt x="706" y="4417"/>
                    <a:pt x="1025" y="4672"/>
                    <a:pt x="1407" y="4672"/>
                  </a:cubicBezTo>
                  <a:lnTo>
                    <a:pt x="1598" y="4672"/>
                  </a:lnTo>
                  <a:cubicBezTo>
                    <a:pt x="1980" y="4608"/>
                    <a:pt x="2235" y="4162"/>
                    <a:pt x="2171" y="3780"/>
                  </a:cubicBezTo>
                  <a:cubicBezTo>
                    <a:pt x="1916" y="2761"/>
                    <a:pt x="1789" y="1742"/>
                    <a:pt x="1662" y="723"/>
                  </a:cubicBezTo>
                  <a:cubicBezTo>
                    <a:pt x="1604" y="230"/>
                    <a:pt x="1241" y="1"/>
                    <a:pt x="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8" name="Google Shape;788;g2ae106d0d19_0_85"/>
            <p:cNvSpPr/>
            <p:nvPr/>
          </p:nvSpPr>
          <p:spPr>
            <a:xfrm>
              <a:off x="1307975" y="4740050"/>
              <a:ext cx="74875" cy="114750"/>
            </a:xfrm>
            <a:custGeom>
              <a:rect b="b" l="l" r="r" t="t"/>
              <a:pathLst>
                <a:path extrusionOk="0" h="4590" w="2995">
                  <a:moveTo>
                    <a:pt x="965" y="1"/>
                  </a:moveTo>
                  <a:cubicBezTo>
                    <a:pt x="483" y="1"/>
                    <a:pt x="0" y="407"/>
                    <a:pt x="193" y="1023"/>
                  </a:cubicBezTo>
                  <a:cubicBezTo>
                    <a:pt x="511" y="2106"/>
                    <a:pt x="893" y="3125"/>
                    <a:pt x="1339" y="4080"/>
                  </a:cubicBezTo>
                  <a:cubicBezTo>
                    <a:pt x="1466" y="4398"/>
                    <a:pt x="1785" y="4590"/>
                    <a:pt x="2103" y="4590"/>
                  </a:cubicBezTo>
                  <a:cubicBezTo>
                    <a:pt x="2167" y="4590"/>
                    <a:pt x="2294" y="4526"/>
                    <a:pt x="2422" y="4526"/>
                  </a:cubicBezTo>
                  <a:cubicBezTo>
                    <a:pt x="2804" y="4335"/>
                    <a:pt x="2995" y="3889"/>
                    <a:pt x="2804" y="3443"/>
                  </a:cubicBezTo>
                  <a:cubicBezTo>
                    <a:pt x="2422" y="2488"/>
                    <a:pt x="2040" y="1533"/>
                    <a:pt x="1721" y="577"/>
                  </a:cubicBezTo>
                  <a:cubicBezTo>
                    <a:pt x="1595" y="175"/>
                    <a:pt x="1280" y="1"/>
                    <a:pt x="96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89" name="Google Shape;789;g2ae106d0d19_0_85"/>
            <p:cNvSpPr/>
            <p:nvPr/>
          </p:nvSpPr>
          <p:spPr>
            <a:xfrm>
              <a:off x="1214075" y="4367600"/>
              <a:ext cx="157625" cy="178325"/>
            </a:xfrm>
            <a:custGeom>
              <a:rect b="b" l="l" r="r" t="t"/>
              <a:pathLst>
                <a:path extrusionOk="0" h="7133" w="6305">
                  <a:moveTo>
                    <a:pt x="0" y="0"/>
                  </a:moveTo>
                  <a:lnTo>
                    <a:pt x="0" y="6305"/>
                  </a:lnTo>
                  <a:lnTo>
                    <a:pt x="2357" y="6305"/>
                  </a:lnTo>
                  <a:cubicBezTo>
                    <a:pt x="2357" y="6751"/>
                    <a:pt x="2739" y="7133"/>
                    <a:pt x="3184" y="7133"/>
                  </a:cubicBezTo>
                  <a:cubicBezTo>
                    <a:pt x="3567" y="7133"/>
                    <a:pt x="3949" y="6751"/>
                    <a:pt x="3949" y="6305"/>
                  </a:cubicBezTo>
                  <a:lnTo>
                    <a:pt x="6305" y="6305"/>
                  </a:lnTo>
                  <a:lnTo>
                    <a:pt x="630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0" name="Google Shape;790;g2ae106d0d19_0_85"/>
            <p:cNvSpPr/>
            <p:nvPr/>
          </p:nvSpPr>
          <p:spPr>
            <a:xfrm>
              <a:off x="1702125" y="5214500"/>
              <a:ext cx="131300" cy="73350"/>
            </a:xfrm>
            <a:custGeom>
              <a:rect b="b" l="l" r="r" t="t"/>
              <a:pathLst>
                <a:path extrusionOk="0" h="2934" w="5252">
                  <a:moveTo>
                    <a:pt x="1122" y="1"/>
                  </a:moveTo>
                  <a:cubicBezTo>
                    <a:pt x="404" y="1"/>
                    <a:pt x="0" y="1104"/>
                    <a:pt x="857" y="1533"/>
                  </a:cubicBezTo>
                  <a:cubicBezTo>
                    <a:pt x="1812" y="2042"/>
                    <a:pt x="2768" y="2488"/>
                    <a:pt x="3787" y="2870"/>
                  </a:cubicBezTo>
                  <a:cubicBezTo>
                    <a:pt x="3914" y="2934"/>
                    <a:pt x="3978" y="2934"/>
                    <a:pt x="4105" y="2934"/>
                  </a:cubicBezTo>
                  <a:cubicBezTo>
                    <a:pt x="4997" y="2934"/>
                    <a:pt x="5251" y="1724"/>
                    <a:pt x="4423" y="1405"/>
                  </a:cubicBezTo>
                  <a:cubicBezTo>
                    <a:pt x="3468" y="1023"/>
                    <a:pt x="2513" y="641"/>
                    <a:pt x="1558" y="131"/>
                  </a:cubicBezTo>
                  <a:cubicBezTo>
                    <a:pt x="1406" y="40"/>
                    <a:pt x="1258" y="1"/>
                    <a:pt x="11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1" name="Google Shape;791;g2ae106d0d19_0_85"/>
            <p:cNvSpPr/>
            <p:nvPr/>
          </p:nvSpPr>
          <p:spPr>
            <a:xfrm>
              <a:off x="2014900" y="5254400"/>
              <a:ext cx="237250" cy="157625"/>
            </a:xfrm>
            <a:custGeom>
              <a:rect b="b" l="l" r="r" t="t"/>
              <a:pathLst>
                <a:path extrusionOk="0" h="6305" w="9490">
                  <a:moveTo>
                    <a:pt x="3185" y="0"/>
                  </a:moveTo>
                  <a:lnTo>
                    <a:pt x="3185" y="2165"/>
                  </a:lnTo>
                  <a:cubicBezTo>
                    <a:pt x="2420" y="2165"/>
                    <a:pt x="1656" y="2102"/>
                    <a:pt x="892" y="2038"/>
                  </a:cubicBezTo>
                  <a:cubicBezTo>
                    <a:pt x="854" y="2033"/>
                    <a:pt x="816" y="2030"/>
                    <a:pt x="779" y="2030"/>
                  </a:cubicBezTo>
                  <a:cubicBezTo>
                    <a:pt x="383" y="2030"/>
                    <a:pt x="64" y="2331"/>
                    <a:pt x="64" y="2739"/>
                  </a:cubicBezTo>
                  <a:cubicBezTo>
                    <a:pt x="0" y="3184"/>
                    <a:pt x="319" y="3566"/>
                    <a:pt x="765" y="3630"/>
                  </a:cubicBezTo>
                  <a:cubicBezTo>
                    <a:pt x="1529" y="3694"/>
                    <a:pt x="2357" y="3758"/>
                    <a:pt x="3185" y="3758"/>
                  </a:cubicBezTo>
                  <a:lnTo>
                    <a:pt x="3185" y="6305"/>
                  </a:lnTo>
                  <a:lnTo>
                    <a:pt x="9489" y="6305"/>
                  </a:lnTo>
                  <a:lnTo>
                    <a:pt x="9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2" name="Google Shape;792;g2ae106d0d19_0_85"/>
            <p:cNvSpPr/>
            <p:nvPr/>
          </p:nvSpPr>
          <p:spPr>
            <a:xfrm>
              <a:off x="3619725" y="1871175"/>
              <a:ext cx="240450" cy="240450"/>
            </a:xfrm>
            <a:custGeom>
              <a:rect b="b" l="l" r="r" t="t"/>
              <a:pathLst>
                <a:path extrusionOk="0" h="9618" w="9618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3" name="Google Shape;793;g2ae106d0d19_0_85"/>
            <p:cNvSpPr/>
            <p:nvPr/>
          </p:nvSpPr>
          <p:spPr>
            <a:xfrm>
              <a:off x="44110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4" name="Google Shape;794;g2ae106d0d19_0_85"/>
            <p:cNvSpPr/>
            <p:nvPr/>
          </p:nvSpPr>
          <p:spPr>
            <a:xfrm>
              <a:off x="4718275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1" y="1"/>
                  </a:moveTo>
                  <a:lnTo>
                    <a:pt x="1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5" name="Google Shape;795;g2ae106d0d19_0_85"/>
            <p:cNvSpPr/>
            <p:nvPr/>
          </p:nvSpPr>
          <p:spPr>
            <a:xfrm>
              <a:off x="5320100" y="772625"/>
              <a:ext cx="240425" cy="240450"/>
            </a:xfrm>
            <a:custGeom>
              <a:rect b="b" l="l" r="r" t="t"/>
              <a:pathLst>
                <a:path extrusionOk="0" h="9618" w="9617">
                  <a:moveTo>
                    <a:pt x="0" y="1"/>
                  </a:moveTo>
                  <a:lnTo>
                    <a:pt x="0" y="9617"/>
                  </a:lnTo>
                  <a:lnTo>
                    <a:pt x="9617" y="9617"/>
                  </a:lnTo>
                  <a:lnTo>
                    <a:pt x="961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6" name="Google Shape;796;g2ae106d0d19_0_85"/>
            <p:cNvSpPr/>
            <p:nvPr/>
          </p:nvSpPr>
          <p:spPr>
            <a:xfrm>
              <a:off x="1718775" y="4396250"/>
              <a:ext cx="472875" cy="608200"/>
            </a:xfrm>
            <a:custGeom>
              <a:rect b="b" l="l" r="r" t="t"/>
              <a:pathLst>
                <a:path extrusionOk="0" h="24328" w="18915">
                  <a:moveTo>
                    <a:pt x="16494" y="16749"/>
                  </a:moveTo>
                  <a:lnTo>
                    <a:pt x="12992" y="21207"/>
                  </a:lnTo>
                  <a:lnTo>
                    <a:pt x="12992" y="16749"/>
                  </a:lnTo>
                  <a:close/>
                  <a:moveTo>
                    <a:pt x="17322" y="1593"/>
                  </a:moveTo>
                  <a:lnTo>
                    <a:pt x="17322" y="15157"/>
                  </a:lnTo>
                  <a:lnTo>
                    <a:pt x="12164" y="15157"/>
                  </a:lnTo>
                  <a:cubicBezTo>
                    <a:pt x="11718" y="15157"/>
                    <a:pt x="11400" y="15476"/>
                    <a:pt x="11400" y="15922"/>
                  </a:cubicBezTo>
                  <a:lnTo>
                    <a:pt x="11400" y="22672"/>
                  </a:lnTo>
                  <a:lnTo>
                    <a:pt x="1592" y="22672"/>
                  </a:lnTo>
                  <a:lnTo>
                    <a:pt x="1592" y="1593"/>
                  </a:lnTo>
                  <a:close/>
                  <a:moveTo>
                    <a:pt x="764" y="1"/>
                  </a:moveTo>
                  <a:cubicBezTo>
                    <a:pt x="319" y="1"/>
                    <a:pt x="0" y="383"/>
                    <a:pt x="0" y="828"/>
                  </a:cubicBezTo>
                  <a:lnTo>
                    <a:pt x="0" y="23500"/>
                  </a:lnTo>
                  <a:cubicBezTo>
                    <a:pt x="0" y="23946"/>
                    <a:pt x="319" y="24328"/>
                    <a:pt x="764" y="24328"/>
                  </a:cubicBezTo>
                  <a:lnTo>
                    <a:pt x="12164" y="24328"/>
                  </a:lnTo>
                  <a:cubicBezTo>
                    <a:pt x="12291" y="24328"/>
                    <a:pt x="12418" y="24264"/>
                    <a:pt x="12482" y="24200"/>
                  </a:cubicBezTo>
                  <a:cubicBezTo>
                    <a:pt x="12610" y="24137"/>
                    <a:pt x="12737" y="24073"/>
                    <a:pt x="12801" y="24009"/>
                  </a:cubicBezTo>
                  <a:lnTo>
                    <a:pt x="18787" y="16431"/>
                  </a:lnTo>
                  <a:cubicBezTo>
                    <a:pt x="18787" y="16367"/>
                    <a:pt x="18851" y="16304"/>
                    <a:pt x="18851" y="16240"/>
                  </a:cubicBezTo>
                  <a:lnTo>
                    <a:pt x="18851" y="16176"/>
                  </a:lnTo>
                  <a:cubicBezTo>
                    <a:pt x="18914" y="16113"/>
                    <a:pt x="18914" y="16049"/>
                    <a:pt x="18851" y="15985"/>
                  </a:cubicBezTo>
                  <a:lnTo>
                    <a:pt x="18914" y="828"/>
                  </a:lnTo>
                  <a:cubicBezTo>
                    <a:pt x="18914" y="383"/>
                    <a:pt x="18596" y="1"/>
                    <a:pt x="181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7" name="Google Shape;797;g2ae106d0d19_0_85"/>
            <p:cNvSpPr/>
            <p:nvPr/>
          </p:nvSpPr>
          <p:spPr>
            <a:xfrm>
              <a:off x="1817475" y="4498150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8" name="Google Shape;798;g2ae106d0d19_0_85"/>
            <p:cNvSpPr/>
            <p:nvPr/>
          </p:nvSpPr>
          <p:spPr>
            <a:xfrm>
              <a:off x="1817475" y="4574575"/>
              <a:ext cx="280225" cy="39825"/>
            </a:xfrm>
            <a:custGeom>
              <a:rect b="b" l="l" r="r" t="t"/>
              <a:pathLst>
                <a:path extrusionOk="0" h="1593" w="11209">
                  <a:moveTo>
                    <a:pt x="1" y="0"/>
                  </a:moveTo>
                  <a:lnTo>
                    <a:pt x="1" y="1592"/>
                  </a:lnTo>
                  <a:lnTo>
                    <a:pt x="11209" y="1592"/>
                  </a:lnTo>
                  <a:lnTo>
                    <a:pt x="1120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99" name="Google Shape;799;g2ae106d0d19_0_85"/>
            <p:cNvSpPr/>
            <p:nvPr/>
          </p:nvSpPr>
          <p:spPr>
            <a:xfrm>
              <a:off x="1817475" y="4650975"/>
              <a:ext cx="221325" cy="39850"/>
            </a:xfrm>
            <a:custGeom>
              <a:rect b="b" l="l" r="r" t="t"/>
              <a:pathLst>
                <a:path extrusionOk="0" h="1594" w="8853">
                  <a:moveTo>
                    <a:pt x="1" y="1"/>
                  </a:moveTo>
                  <a:lnTo>
                    <a:pt x="1" y="1593"/>
                  </a:lnTo>
                  <a:lnTo>
                    <a:pt x="8853" y="1593"/>
                  </a:lnTo>
                  <a:lnTo>
                    <a:pt x="88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0" name="Google Shape;800;g2ae106d0d19_0_85"/>
            <p:cNvSpPr/>
            <p:nvPr/>
          </p:nvSpPr>
          <p:spPr>
            <a:xfrm>
              <a:off x="6358150" y="2643350"/>
              <a:ext cx="401225" cy="445825"/>
            </a:xfrm>
            <a:custGeom>
              <a:rect b="b" l="l" r="r" t="t"/>
              <a:pathLst>
                <a:path extrusionOk="0" h="17833" w="16049">
                  <a:moveTo>
                    <a:pt x="8024" y="2166"/>
                  </a:moveTo>
                  <a:lnTo>
                    <a:pt x="14456" y="8216"/>
                  </a:lnTo>
                  <a:lnTo>
                    <a:pt x="14456" y="16240"/>
                  </a:lnTo>
                  <a:lnTo>
                    <a:pt x="11081" y="16240"/>
                  </a:lnTo>
                  <a:lnTo>
                    <a:pt x="11081" y="9872"/>
                  </a:lnTo>
                  <a:lnTo>
                    <a:pt x="4968" y="9872"/>
                  </a:lnTo>
                  <a:lnTo>
                    <a:pt x="4968" y="16240"/>
                  </a:lnTo>
                  <a:lnTo>
                    <a:pt x="1592" y="16240"/>
                  </a:lnTo>
                  <a:lnTo>
                    <a:pt x="1592" y="8216"/>
                  </a:lnTo>
                  <a:lnTo>
                    <a:pt x="8024" y="2166"/>
                  </a:lnTo>
                  <a:close/>
                  <a:moveTo>
                    <a:pt x="8024" y="1"/>
                  </a:moveTo>
                  <a:lnTo>
                    <a:pt x="0" y="7515"/>
                  </a:lnTo>
                  <a:lnTo>
                    <a:pt x="0" y="17832"/>
                  </a:lnTo>
                  <a:lnTo>
                    <a:pt x="6560" y="17832"/>
                  </a:lnTo>
                  <a:lnTo>
                    <a:pt x="6560" y="11464"/>
                  </a:lnTo>
                  <a:lnTo>
                    <a:pt x="9489" y="11464"/>
                  </a:lnTo>
                  <a:lnTo>
                    <a:pt x="9489" y="17832"/>
                  </a:lnTo>
                  <a:lnTo>
                    <a:pt x="16049" y="17832"/>
                  </a:lnTo>
                  <a:lnTo>
                    <a:pt x="16049" y="7515"/>
                  </a:lnTo>
                  <a:lnTo>
                    <a:pt x="80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1" name="Google Shape;801;g2ae106d0d19_0_85"/>
            <p:cNvSpPr/>
            <p:nvPr/>
          </p:nvSpPr>
          <p:spPr>
            <a:xfrm>
              <a:off x="3627700" y="319425"/>
              <a:ext cx="525400" cy="450050"/>
            </a:xfrm>
            <a:custGeom>
              <a:rect b="b" l="l" r="r" t="t"/>
              <a:pathLst>
                <a:path extrusionOk="0" h="18002" w="21016">
                  <a:moveTo>
                    <a:pt x="8980" y="1635"/>
                  </a:moveTo>
                  <a:cubicBezTo>
                    <a:pt x="15603" y="1635"/>
                    <a:pt x="18851" y="9595"/>
                    <a:pt x="14202" y="14244"/>
                  </a:cubicBezTo>
                  <a:cubicBezTo>
                    <a:pt x="12701" y="15745"/>
                    <a:pt x="10855" y="16416"/>
                    <a:pt x="9043" y="16416"/>
                  </a:cubicBezTo>
                  <a:cubicBezTo>
                    <a:pt x="5242" y="16416"/>
                    <a:pt x="1592" y="13464"/>
                    <a:pt x="1592" y="9022"/>
                  </a:cubicBezTo>
                  <a:cubicBezTo>
                    <a:pt x="1592" y="4883"/>
                    <a:pt x="4904" y="1635"/>
                    <a:pt x="8980" y="1635"/>
                  </a:cubicBezTo>
                  <a:close/>
                  <a:moveTo>
                    <a:pt x="9054" y="0"/>
                  </a:moveTo>
                  <a:cubicBezTo>
                    <a:pt x="4432" y="0"/>
                    <a:pt x="0" y="3593"/>
                    <a:pt x="0" y="9022"/>
                  </a:cubicBezTo>
                  <a:cubicBezTo>
                    <a:pt x="0" y="13926"/>
                    <a:pt x="4012" y="18001"/>
                    <a:pt x="8980" y="18001"/>
                  </a:cubicBezTo>
                  <a:cubicBezTo>
                    <a:pt x="17004" y="18001"/>
                    <a:pt x="21016" y="8322"/>
                    <a:pt x="15348" y="2654"/>
                  </a:cubicBezTo>
                  <a:cubicBezTo>
                    <a:pt x="13515" y="821"/>
                    <a:pt x="11263" y="0"/>
                    <a:pt x="905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2" name="Google Shape;802;g2ae106d0d19_0_85"/>
            <p:cNvSpPr/>
            <p:nvPr/>
          </p:nvSpPr>
          <p:spPr>
            <a:xfrm>
              <a:off x="3778950" y="401675"/>
              <a:ext cx="101900" cy="235650"/>
            </a:xfrm>
            <a:custGeom>
              <a:rect b="b" l="l" r="r" t="t"/>
              <a:pathLst>
                <a:path extrusionOk="0" h="9426" w="4076">
                  <a:moveTo>
                    <a:pt x="2484" y="1"/>
                  </a:moveTo>
                  <a:lnTo>
                    <a:pt x="2484" y="5668"/>
                  </a:lnTo>
                  <a:lnTo>
                    <a:pt x="0" y="8279"/>
                  </a:lnTo>
                  <a:lnTo>
                    <a:pt x="1146" y="9426"/>
                  </a:lnTo>
                  <a:lnTo>
                    <a:pt x="4076" y="6305"/>
                  </a:lnTo>
                  <a:lnTo>
                    <a:pt x="407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3" name="Google Shape;803;g2ae106d0d19_0_85"/>
            <p:cNvSpPr/>
            <p:nvPr/>
          </p:nvSpPr>
          <p:spPr>
            <a:xfrm>
              <a:off x="2650150" y="1654650"/>
              <a:ext cx="173550" cy="173575"/>
            </a:xfrm>
            <a:custGeom>
              <a:rect b="b" l="l" r="r" t="t"/>
              <a:pathLst>
                <a:path extrusionOk="0" h="6943" w="6942">
                  <a:moveTo>
                    <a:pt x="2675" y="1"/>
                  </a:moveTo>
                  <a:lnTo>
                    <a:pt x="2675" y="2676"/>
                  </a:lnTo>
                  <a:lnTo>
                    <a:pt x="0" y="2676"/>
                  </a:lnTo>
                  <a:lnTo>
                    <a:pt x="0" y="4268"/>
                  </a:lnTo>
                  <a:lnTo>
                    <a:pt x="2675" y="4268"/>
                  </a:lnTo>
                  <a:lnTo>
                    <a:pt x="2675" y="6942"/>
                  </a:lnTo>
                  <a:lnTo>
                    <a:pt x="4267" y="6942"/>
                  </a:lnTo>
                  <a:lnTo>
                    <a:pt x="4267" y="4268"/>
                  </a:lnTo>
                  <a:lnTo>
                    <a:pt x="6942" y="4268"/>
                  </a:lnTo>
                  <a:lnTo>
                    <a:pt x="6942" y="2676"/>
                  </a:lnTo>
                  <a:lnTo>
                    <a:pt x="4267" y="2676"/>
                  </a:lnTo>
                  <a:lnTo>
                    <a:pt x="426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4" name="Google Shape;804;g2ae106d0d19_0_85"/>
            <p:cNvSpPr/>
            <p:nvPr/>
          </p:nvSpPr>
          <p:spPr>
            <a:xfrm>
              <a:off x="1094650" y="26911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5" name="Google Shape;805;g2ae106d0d19_0_85"/>
            <p:cNvSpPr/>
            <p:nvPr/>
          </p:nvSpPr>
          <p:spPr>
            <a:xfrm>
              <a:off x="1723550" y="1665800"/>
              <a:ext cx="151275" cy="151275"/>
            </a:xfrm>
            <a:custGeom>
              <a:rect b="b" l="l" r="r" t="t"/>
              <a:pathLst>
                <a:path extrusionOk="0" h="6051" w="6051">
                  <a:moveTo>
                    <a:pt x="1146" y="1"/>
                  </a:moveTo>
                  <a:lnTo>
                    <a:pt x="0" y="1147"/>
                  </a:lnTo>
                  <a:lnTo>
                    <a:pt x="1911" y="3057"/>
                  </a:lnTo>
                  <a:lnTo>
                    <a:pt x="0" y="4904"/>
                  </a:lnTo>
                  <a:lnTo>
                    <a:pt x="1146" y="6051"/>
                  </a:lnTo>
                  <a:lnTo>
                    <a:pt x="3057" y="4140"/>
                  </a:lnTo>
                  <a:lnTo>
                    <a:pt x="4904" y="6051"/>
                  </a:lnTo>
                  <a:lnTo>
                    <a:pt x="6050" y="4904"/>
                  </a:lnTo>
                  <a:lnTo>
                    <a:pt x="4140" y="3057"/>
                  </a:lnTo>
                  <a:lnTo>
                    <a:pt x="6050" y="1147"/>
                  </a:lnTo>
                  <a:lnTo>
                    <a:pt x="4904" y="1"/>
                  </a:lnTo>
                  <a:lnTo>
                    <a:pt x="3057" y="1911"/>
                  </a:lnTo>
                  <a:lnTo>
                    <a:pt x="11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6" name="Google Shape;806;g2ae106d0d19_0_85"/>
            <p:cNvSpPr/>
            <p:nvPr/>
          </p:nvSpPr>
          <p:spPr>
            <a:xfrm>
              <a:off x="6334250" y="436700"/>
              <a:ext cx="149700" cy="151275"/>
            </a:xfrm>
            <a:custGeom>
              <a:rect b="b" l="l" r="r" t="t"/>
              <a:pathLst>
                <a:path extrusionOk="0" h="6051" w="5988">
                  <a:moveTo>
                    <a:pt x="1084" y="1"/>
                  </a:moveTo>
                  <a:lnTo>
                    <a:pt x="1" y="1147"/>
                  </a:lnTo>
                  <a:lnTo>
                    <a:pt x="1848" y="3057"/>
                  </a:lnTo>
                  <a:lnTo>
                    <a:pt x="1" y="4904"/>
                  </a:lnTo>
                  <a:lnTo>
                    <a:pt x="1084" y="6051"/>
                  </a:lnTo>
                  <a:lnTo>
                    <a:pt x="2994" y="4140"/>
                  </a:lnTo>
                  <a:lnTo>
                    <a:pt x="4905" y="6051"/>
                  </a:lnTo>
                  <a:lnTo>
                    <a:pt x="5987" y="4904"/>
                  </a:lnTo>
                  <a:lnTo>
                    <a:pt x="4140" y="3057"/>
                  </a:lnTo>
                  <a:lnTo>
                    <a:pt x="5987" y="1147"/>
                  </a:lnTo>
                  <a:lnTo>
                    <a:pt x="4905" y="1"/>
                  </a:lnTo>
                  <a:lnTo>
                    <a:pt x="2994" y="1911"/>
                  </a:lnTo>
                  <a:lnTo>
                    <a:pt x="10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7" name="Google Shape;807;g2ae106d0d19_0_85"/>
            <p:cNvSpPr/>
            <p:nvPr/>
          </p:nvSpPr>
          <p:spPr>
            <a:xfrm>
              <a:off x="6866025" y="2581250"/>
              <a:ext cx="149675" cy="151275"/>
            </a:xfrm>
            <a:custGeom>
              <a:rect b="b" l="l" r="r" t="t"/>
              <a:pathLst>
                <a:path extrusionOk="0" h="6051" w="5987">
                  <a:moveTo>
                    <a:pt x="1083" y="1"/>
                  </a:moveTo>
                  <a:lnTo>
                    <a:pt x="0" y="1147"/>
                  </a:lnTo>
                  <a:lnTo>
                    <a:pt x="1847" y="3058"/>
                  </a:lnTo>
                  <a:lnTo>
                    <a:pt x="0" y="4905"/>
                  </a:lnTo>
                  <a:lnTo>
                    <a:pt x="1083" y="6051"/>
                  </a:lnTo>
                  <a:lnTo>
                    <a:pt x="2994" y="4140"/>
                  </a:lnTo>
                  <a:lnTo>
                    <a:pt x="4840" y="6051"/>
                  </a:lnTo>
                  <a:lnTo>
                    <a:pt x="5987" y="4905"/>
                  </a:lnTo>
                  <a:lnTo>
                    <a:pt x="4076" y="3058"/>
                  </a:lnTo>
                  <a:lnTo>
                    <a:pt x="5987" y="1147"/>
                  </a:lnTo>
                  <a:lnTo>
                    <a:pt x="4840" y="1"/>
                  </a:lnTo>
                  <a:lnTo>
                    <a:pt x="2994" y="1911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8" name="Google Shape;808;g2ae106d0d19_0_85"/>
            <p:cNvSpPr/>
            <p:nvPr/>
          </p:nvSpPr>
          <p:spPr>
            <a:xfrm>
              <a:off x="1094650" y="2971325"/>
              <a:ext cx="171975" cy="173550"/>
            </a:xfrm>
            <a:custGeom>
              <a:rect b="b" l="l" r="r" t="t"/>
              <a:pathLst>
                <a:path extrusionOk="0" h="6942" w="6879">
                  <a:moveTo>
                    <a:pt x="2612" y="0"/>
                  </a:moveTo>
                  <a:lnTo>
                    <a:pt x="2612" y="2675"/>
                  </a:lnTo>
                  <a:lnTo>
                    <a:pt x="1" y="2675"/>
                  </a:lnTo>
                  <a:lnTo>
                    <a:pt x="1" y="4267"/>
                  </a:lnTo>
                  <a:lnTo>
                    <a:pt x="2612" y="4267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7"/>
                  </a:lnTo>
                  <a:lnTo>
                    <a:pt x="6879" y="4267"/>
                  </a:lnTo>
                  <a:lnTo>
                    <a:pt x="6879" y="2675"/>
                  </a:lnTo>
                  <a:lnTo>
                    <a:pt x="4204" y="2675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09" name="Google Shape;809;g2ae106d0d19_0_85"/>
            <p:cNvSpPr/>
            <p:nvPr/>
          </p:nvSpPr>
          <p:spPr>
            <a:xfrm>
              <a:off x="2409725" y="1654650"/>
              <a:ext cx="171975" cy="173575"/>
            </a:xfrm>
            <a:custGeom>
              <a:rect b="b" l="l" r="r" t="t"/>
              <a:pathLst>
                <a:path extrusionOk="0" h="6943" w="6879">
                  <a:moveTo>
                    <a:pt x="2612" y="1"/>
                  </a:moveTo>
                  <a:lnTo>
                    <a:pt x="2612" y="2676"/>
                  </a:lnTo>
                  <a:lnTo>
                    <a:pt x="1" y="2676"/>
                  </a:lnTo>
                  <a:lnTo>
                    <a:pt x="1" y="4268"/>
                  </a:lnTo>
                  <a:lnTo>
                    <a:pt x="2612" y="4268"/>
                  </a:lnTo>
                  <a:lnTo>
                    <a:pt x="2612" y="6942"/>
                  </a:lnTo>
                  <a:lnTo>
                    <a:pt x="4204" y="6942"/>
                  </a:lnTo>
                  <a:lnTo>
                    <a:pt x="4204" y="4268"/>
                  </a:lnTo>
                  <a:lnTo>
                    <a:pt x="6879" y="4268"/>
                  </a:lnTo>
                  <a:lnTo>
                    <a:pt x="6879" y="2676"/>
                  </a:lnTo>
                  <a:lnTo>
                    <a:pt x="4204" y="2676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g2ae106d0d19_0_85"/>
            <p:cNvSpPr/>
            <p:nvPr/>
          </p:nvSpPr>
          <p:spPr>
            <a:xfrm>
              <a:off x="4450800" y="4440825"/>
              <a:ext cx="1246650" cy="250000"/>
            </a:xfrm>
            <a:custGeom>
              <a:rect b="b" l="l" r="r" t="t"/>
              <a:pathLst>
                <a:path extrusionOk="0" h="10000" w="49866">
                  <a:moveTo>
                    <a:pt x="38975" y="1529"/>
                  </a:moveTo>
                  <a:lnTo>
                    <a:pt x="38975" y="4140"/>
                  </a:lnTo>
                  <a:lnTo>
                    <a:pt x="13438" y="4140"/>
                  </a:lnTo>
                  <a:lnTo>
                    <a:pt x="13438" y="1529"/>
                  </a:lnTo>
                  <a:close/>
                  <a:moveTo>
                    <a:pt x="40568" y="2039"/>
                  </a:moveTo>
                  <a:lnTo>
                    <a:pt x="43943" y="3758"/>
                  </a:lnTo>
                  <a:lnTo>
                    <a:pt x="43943" y="6114"/>
                  </a:lnTo>
                  <a:lnTo>
                    <a:pt x="40568" y="7834"/>
                  </a:lnTo>
                  <a:lnTo>
                    <a:pt x="40568" y="2039"/>
                  </a:lnTo>
                  <a:close/>
                  <a:moveTo>
                    <a:pt x="38975" y="5732"/>
                  </a:moveTo>
                  <a:lnTo>
                    <a:pt x="38975" y="8343"/>
                  </a:lnTo>
                  <a:lnTo>
                    <a:pt x="13438" y="8343"/>
                  </a:lnTo>
                  <a:lnTo>
                    <a:pt x="13438" y="5732"/>
                  </a:lnTo>
                  <a:close/>
                  <a:moveTo>
                    <a:pt x="3694" y="1"/>
                  </a:moveTo>
                  <a:cubicBezTo>
                    <a:pt x="1657" y="1"/>
                    <a:pt x="1" y="1593"/>
                    <a:pt x="1" y="3631"/>
                  </a:cubicBezTo>
                  <a:lnTo>
                    <a:pt x="1" y="6305"/>
                  </a:lnTo>
                  <a:cubicBezTo>
                    <a:pt x="1" y="8343"/>
                    <a:pt x="1657" y="9999"/>
                    <a:pt x="3694" y="9999"/>
                  </a:cubicBezTo>
                  <a:lnTo>
                    <a:pt x="39803" y="9999"/>
                  </a:lnTo>
                  <a:cubicBezTo>
                    <a:pt x="39931" y="9999"/>
                    <a:pt x="40058" y="9935"/>
                    <a:pt x="40122" y="9872"/>
                  </a:cubicBezTo>
                  <a:lnTo>
                    <a:pt x="49865" y="4968"/>
                  </a:lnTo>
                  <a:lnTo>
                    <a:pt x="40122" y="64"/>
                  </a:lnTo>
                  <a:cubicBezTo>
                    <a:pt x="40058" y="1"/>
                    <a:pt x="39931" y="1"/>
                    <a:pt x="398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g2ae106d0d19_0_85"/>
            <p:cNvSpPr/>
            <p:nvPr/>
          </p:nvSpPr>
          <p:spPr>
            <a:xfrm>
              <a:off x="3118225" y="1673750"/>
              <a:ext cx="1514100" cy="135375"/>
            </a:xfrm>
            <a:custGeom>
              <a:rect b="b" l="l" r="r" t="t"/>
              <a:pathLst>
                <a:path extrusionOk="0" h="5415" w="60564">
                  <a:moveTo>
                    <a:pt x="55851" y="1"/>
                  </a:moveTo>
                  <a:lnTo>
                    <a:pt x="55851" y="1912"/>
                  </a:lnTo>
                  <a:lnTo>
                    <a:pt x="1083" y="1912"/>
                  </a:lnTo>
                  <a:cubicBezTo>
                    <a:pt x="0" y="1912"/>
                    <a:pt x="0" y="3504"/>
                    <a:pt x="1083" y="3504"/>
                  </a:cubicBezTo>
                  <a:lnTo>
                    <a:pt x="55851" y="3504"/>
                  </a:lnTo>
                  <a:lnTo>
                    <a:pt x="55851" y="5414"/>
                  </a:lnTo>
                  <a:lnTo>
                    <a:pt x="60564" y="2676"/>
                  </a:lnTo>
                  <a:lnTo>
                    <a:pt x="558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2" name="Google Shape;812;g2ae106d0d19_0_85"/>
            <p:cNvSpPr/>
            <p:nvPr/>
          </p:nvSpPr>
          <p:spPr>
            <a:xfrm>
              <a:off x="1349400" y="323650"/>
              <a:ext cx="2101600" cy="616175"/>
            </a:xfrm>
            <a:custGeom>
              <a:rect b="b" l="l" r="r" t="t"/>
              <a:pathLst>
                <a:path extrusionOk="0" h="24647" w="84064">
                  <a:moveTo>
                    <a:pt x="23563" y="1"/>
                  </a:moveTo>
                  <a:lnTo>
                    <a:pt x="23563" y="2357"/>
                  </a:lnTo>
                  <a:lnTo>
                    <a:pt x="7897" y="2357"/>
                  </a:lnTo>
                  <a:cubicBezTo>
                    <a:pt x="3503" y="2357"/>
                    <a:pt x="0" y="5860"/>
                    <a:pt x="0" y="10254"/>
                  </a:cubicBezTo>
                  <a:lnTo>
                    <a:pt x="0" y="23882"/>
                  </a:lnTo>
                  <a:cubicBezTo>
                    <a:pt x="0" y="24265"/>
                    <a:pt x="383" y="24647"/>
                    <a:pt x="828" y="24647"/>
                  </a:cubicBezTo>
                  <a:cubicBezTo>
                    <a:pt x="1274" y="24647"/>
                    <a:pt x="1593" y="24265"/>
                    <a:pt x="1593" y="23882"/>
                  </a:cubicBezTo>
                  <a:lnTo>
                    <a:pt x="1593" y="10190"/>
                  </a:lnTo>
                  <a:cubicBezTo>
                    <a:pt x="1593" y="6751"/>
                    <a:pt x="4395" y="3949"/>
                    <a:pt x="7897" y="3949"/>
                  </a:cubicBezTo>
                  <a:lnTo>
                    <a:pt x="23563" y="3949"/>
                  </a:lnTo>
                  <a:lnTo>
                    <a:pt x="23563" y="6369"/>
                  </a:lnTo>
                  <a:lnTo>
                    <a:pt x="29868" y="6369"/>
                  </a:lnTo>
                  <a:lnTo>
                    <a:pt x="29868" y="3949"/>
                  </a:lnTo>
                  <a:lnTo>
                    <a:pt x="79414" y="3949"/>
                  </a:lnTo>
                  <a:lnTo>
                    <a:pt x="79414" y="5860"/>
                  </a:lnTo>
                  <a:lnTo>
                    <a:pt x="84063" y="3185"/>
                  </a:lnTo>
                  <a:lnTo>
                    <a:pt x="79414" y="447"/>
                  </a:lnTo>
                  <a:lnTo>
                    <a:pt x="79414" y="2357"/>
                  </a:lnTo>
                  <a:lnTo>
                    <a:pt x="29868" y="2357"/>
                  </a:lnTo>
                  <a:lnTo>
                    <a:pt x="2986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3" name="Google Shape;813;g2ae106d0d19_0_85"/>
            <p:cNvSpPr/>
            <p:nvPr/>
          </p:nvSpPr>
          <p:spPr>
            <a:xfrm>
              <a:off x="5823200" y="713725"/>
              <a:ext cx="843825" cy="1111300"/>
            </a:xfrm>
            <a:custGeom>
              <a:rect b="b" l="l" r="r" t="t"/>
              <a:pathLst>
                <a:path extrusionOk="0" h="44452" w="33753">
                  <a:moveTo>
                    <a:pt x="0" y="1"/>
                  </a:moveTo>
                  <a:lnTo>
                    <a:pt x="0" y="6305"/>
                  </a:lnTo>
                  <a:lnTo>
                    <a:pt x="6305" y="6305"/>
                  </a:lnTo>
                  <a:lnTo>
                    <a:pt x="6305" y="3885"/>
                  </a:lnTo>
                  <a:lnTo>
                    <a:pt x="24264" y="3885"/>
                  </a:lnTo>
                  <a:cubicBezTo>
                    <a:pt x="27576" y="3885"/>
                    <a:pt x="30250" y="6560"/>
                    <a:pt x="30314" y="9935"/>
                  </a:cubicBezTo>
                  <a:lnTo>
                    <a:pt x="30314" y="39803"/>
                  </a:lnTo>
                  <a:lnTo>
                    <a:pt x="28403" y="39803"/>
                  </a:lnTo>
                  <a:lnTo>
                    <a:pt x="31078" y="44452"/>
                  </a:lnTo>
                  <a:lnTo>
                    <a:pt x="33753" y="39803"/>
                  </a:lnTo>
                  <a:lnTo>
                    <a:pt x="31906" y="39803"/>
                  </a:lnTo>
                  <a:lnTo>
                    <a:pt x="31906" y="9935"/>
                  </a:lnTo>
                  <a:cubicBezTo>
                    <a:pt x="31842" y="5796"/>
                    <a:pt x="28467" y="2357"/>
                    <a:pt x="24264" y="2357"/>
                  </a:cubicBezTo>
                  <a:lnTo>
                    <a:pt x="6305" y="2357"/>
                  </a:lnTo>
                  <a:lnTo>
                    <a:pt x="63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4" name="Google Shape;814;g2ae106d0d19_0_85"/>
            <p:cNvSpPr/>
            <p:nvPr/>
          </p:nvSpPr>
          <p:spPr>
            <a:xfrm>
              <a:off x="924300" y="661175"/>
              <a:ext cx="135350" cy="314875"/>
            </a:xfrm>
            <a:custGeom>
              <a:rect b="b" l="l" r="r" t="t"/>
              <a:pathLst>
                <a:path extrusionOk="0" h="12595" w="5414">
                  <a:moveTo>
                    <a:pt x="2676" y="1"/>
                  </a:moveTo>
                  <a:lnTo>
                    <a:pt x="1" y="4714"/>
                  </a:lnTo>
                  <a:lnTo>
                    <a:pt x="1911" y="4714"/>
                  </a:lnTo>
                  <a:lnTo>
                    <a:pt x="1911" y="11783"/>
                  </a:lnTo>
                  <a:cubicBezTo>
                    <a:pt x="1911" y="12324"/>
                    <a:pt x="2309" y="12594"/>
                    <a:pt x="2707" y="12594"/>
                  </a:cubicBezTo>
                  <a:cubicBezTo>
                    <a:pt x="3105" y="12594"/>
                    <a:pt x="3503" y="12324"/>
                    <a:pt x="3503" y="11783"/>
                  </a:cubicBezTo>
                  <a:lnTo>
                    <a:pt x="3503" y="4714"/>
                  </a:lnTo>
                  <a:lnTo>
                    <a:pt x="5414" y="4714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5" name="Google Shape;815;g2ae106d0d19_0_85"/>
            <p:cNvSpPr/>
            <p:nvPr/>
          </p:nvSpPr>
          <p:spPr>
            <a:xfrm>
              <a:off x="1782450" y="3907475"/>
              <a:ext cx="135350" cy="315250"/>
            </a:xfrm>
            <a:custGeom>
              <a:rect b="b" l="l" r="r" t="t"/>
              <a:pathLst>
                <a:path extrusionOk="0" h="12610" w="5414">
                  <a:moveTo>
                    <a:pt x="2739" y="1"/>
                  </a:moveTo>
                  <a:cubicBezTo>
                    <a:pt x="2293" y="1"/>
                    <a:pt x="1911" y="383"/>
                    <a:pt x="1911" y="828"/>
                  </a:cubicBezTo>
                  <a:lnTo>
                    <a:pt x="1911" y="7897"/>
                  </a:lnTo>
                  <a:lnTo>
                    <a:pt x="0" y="7897"/>
                  </a:lnTo>
                  <a:lnTo>
                    <a:pt x="2739" y="12610"/>
                  </a:lnTo>
                  <a:lnTo>
                    <a:pt x="5414" y="7897"/>
                  </a:lnTo>
                  <a:lnTo>
                    <a:pt x="3503" y="7897"/>
                  </a:lnTo>
                  <a:lnTo>
                    <a:pt x="3503" y="828"/>
                  </a:lnTo>
                  <a:cubicBezTo>
                    <a:pt x="3503" y="383"/>
                    <a:pt x="3121" y="1"/>
                    <a:pt x="273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g2ae106d0d19_0_85"/>
            <p:cNvSpPr/>
            <p:nvPr/>
          </p:nvSpPr>
          <p:spPr>
            <a:xfrm>
              <a:off x="1113775" y="661175"/>
              <a:ext cx="133750" cy="314875"/>
            </a:xfrm>
            <a:custGeom>
              <a:rect b="b" l="l" r="r" t="t"/>
              <a:pathLst>
                <a:path extrusionOk="0" h="12595" w="5350">
                  <a:moveTo>
                    <a:pt x="2675" y="1"/>
                  </a:moveTo>
                  <a:lnTo>
                    <a:pt x="0" y="4714"/>
                  </a:lnTo>
                  <a:lnTo>
                    <a:pt x="1911" y="4714"/>
                  </a:lnTo>
                  <a:lnTo>
                    <a:pt x="1847" y="11783"/>
                  </a:lnTo>
                  <a:cubicBezTo>
                    <a:pt x="1847" y="12324"/>
                    <a:pt x="2245" y="12594"/>
                    <a:pt x="2643" y="12594"/>
                  </a:cubicBezTo>
                  <a:cubicBezTo>
                    <a:pt x="3041" y="12594"/>
                    <a:pt x="3439" y="12324"/>
                    <a:pt x="3439" y="11783"/>
                  </a:cubicBezTo>
                  <a:lnTo>
                    <a:pt x="3439" y="4714"/>
                  </a:lnTo>
                  <a:lnTo>
                    <a:pt x="5350" y="4714"/>
                  </a:lnTo>
                  <a:lnTo>
                    <a:pt x="267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7" name="Google Shape;817;g2ae106d0d19_0_85"/>
            <p:cNvSpPr/>
            <p:nvPr/>
          </p:nvSpPr>
          <p:spPr>
            <a:xfrm>
              <a:off x="1782450" y="2181650"/>
              <a:ext cx="135350" cy="1668525"/>
            </a:xfrm>
            <a:custGeom>
              <a:rect b="b" l="l" r="r" t="t"/>
              <a:pathLst>
                <a:path extrusionOk="0" h="66741" w="5414">
                  <a:moveTo>
                    <a:pt x="2739" y="0"/>
                  </a:moveTo>
                  <a:lnTo>
                    <a:pt x="0" y="4649"/>
                  </a:lnTo>
                  <a:lnTo>
                    <a:pt x="1911" y="4649"/>
                  </a:lnTo>
                  <a:lnTo>
                    <a:pt x="1911" y="65977"/>
                  </a:lnTo>
                  <a:cubicBezTo>
                    <a:pt x="1911" y="66486"/>
                    <a:pt x="2309" y="66741"/>
                    <a:pt x="2707" y="66741"/>
                  </a:cubicBezTo>
                  <a:cubicBezTo>
                    <a:pt x="3105" y="66741"/>
                    <a:pt x="3503" y="66486"/>
                    <a:pt x="3503" y="65977"/>
                  </a:cubicBezTo>
                  <a:lnTo>
                    <a:pt x="3503" y="4649"/>
                  </a:lnTo>
                  <a:lnTo>
                    <a:pt x="5414" y="4649"/>
                  </a:lnTo>
                  <a:lnTo>
                    <a:pt x="2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8" name="Google Shape;818;g2ae106d0d19_0_85"/>
            <p:cNvSpPr/>
            <p:nvPr/>
          </p:nvSpPr>
          <p:spPr>
            <a:xfrm>
              <a:off x="5576425" y="4885025"/>
              <a:ext cx="1047625" cy="159225"/>
            </a:xfrm>
            <a:custGeom>
              <a:rect b="b" l="l" r="r" t="t"/>
              <a:pathLst>
                <a:path extrusionOk="0" h="6369" w="41905">
                  <a:moveTo>
                    <a:pt x="25092" y="1"/>
                  </a:moveTo>
                  <a:lnTo>
                    <a:pt x="25092" y="2357"/>
                  </a:lnTo>
                  <a:lnTo>
                    <a:pt x="1019" y="2357"/>
                  </a:lnTo>
                  <a:cubicBezTo>
                    <a:pt x="0" y="2357"/>
                    <a:pt x="0" y="3949"/>
                    <a:pt x="1019" y="3949"/>
                  </a:cubicBezTo>
                  <a:lnTo>
                    <a:pt x="25092" y="3949"/>
                  </a:lnTo>
                  <a:lnTo>
                    <a:pt x="25092" y="6369"/>
                  </a:lnTo>
                  <a:lnTo>
                    <a:pt x="31397" y="6369"/>
                  </a:lnTo>
                  <a:lnTo>
                    <a:pt x="31397" y="3949"/>
                  </a:lnTo>
                  <a:lnTo>
                    <a:pt x="37256" y="3949"/>
                  </a:lnTo>
                  <a:lnTo>
                    <a:pt x="37256" y="5859"/>
                  </a:lnTo>
                  <a:lnTo>
                    <a:pt x="41904" y="3185"/>
                  </a:lnTo>
                  <a:lnTo>
                    <a:pt x="37256" y="446"/>
                  </a:lnTo>
                  <a:lnTo>
                    <a:pt x="37256" y="2357"/>
                  </a:lnTo>
                  <a:lnTo>
                    <a:pt x="31397" y="2357"/>
                  </a:lnTo>
                  <a:lnTo>
                    <a:pt x="3139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9" name="Google Shape;819;g2ae106d0d19_0_85"/>
            <p:cNvSpPr/>
            <p:nvPr/>
          </p:nvSpPr>
          <p:spPr>
            <a:xfrm>
              <a:off x="5523875" y="5074475"/>
              <a:ext cx="1100175" cy="157650"/>
            </a:xfrm>
            <a:custGeom>
              <a:rect b="b" l="l" r="r" t="t"/>
              <a:pathLst>
                <a:path extrusionOk="0" h="6306" w="44007">
                  <a:moveTo>
                    <a:pt x="1" y="1"/>
                  </a:moveTo>
                  <a:lnTo>
                    <a:pt x="1" y="6306"/>
                  </a:lnTo>
                  <a:lnTo>
                    <a:pt x="6306" y="6306"/>
                  </a:lnTo>
                  <a:lnTo>
                    <a:pt x="6306" y="3949"/>
                  </a:lnTo>
                  <a:lnTo>
                    <a:pt x="39358" y="3949"/>
                  </a:lnTo>
                  <a:lnTo>
                    <a:pt x="39358" y="5860"/>
                  </a:lnTo>
                  <a:lnTo>
                    <a:pt x="44006" y="3121"/>
                  </a:lnTo>
                  <a:lnTo>
                    <a:pt x="39358" y="447"/>
                  </a:lnTo>
                  <a:lnTo>
                    <a:pt x="39358" y="2357"/>
                  </a:lnTo>
                  <a:lnTo>
                    <a:pt x="6306" y="2357"/>
                  </a:lnTo>
                  <a:lnTo>
                    <a:pt x="630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0" name="Google Shape;820;g2ae106d0d19_0_85"/>
            <p:cNvSpPr/>
            <p:nvPr/>
          </p:nvSpPr>
          <p:spPr>
            <a:xfrm>
              <a:off x="2408625" y="5020350"/>
              <a:ext cx="1230225" cy="393850"/>
            </a:xfrm>
            <a:custGeom>
              <a:rect b="b" l="l" r="r" t="t"/>
              <a:pathLst>
                <a:path extrusionOk="0" h="15754" w="49209">
                  <a:moveTo>
                    <a:pt x="46534" y="1"/>
                  </a:moveTo>
                  <a:lnTo>
                    <a:pt x="43796" y="4650"/>
                  </a:lnTo>
                  <a:lnTo>
                    <a:pt x="45706" y="4650"/>
                  </a:lnTo>
                  <a:lnTo>
                    <a:pt x="45706" y="8725"/>
                  </a:lnTo>
                  <a:cubicBezTo>
                    <a:pt x="45706" y="10381"/>
                    <a:pt x="44369" y="11719"/>
                    <a:pt x="42713" y="11719"/>
                  </a:cubicBezTo>
                  <a:lnTo>
                    <a:pt x="32651" y="11719"/>
                  </a:lnTo>
                  <a:lnTo>
                    <a:pt x="32651" y="9235"/>
                  </a:lnTo>
                  <a:lnTo>
                    <a:pt x="26346" y="9235"/>
                  </a:lnTo>
                  <a:lnTo>
                    <a:pt x="26346" y="11719"/>
                  </a:lnTo>
                  <a:lnTo>
                    <a:pt x="6859" y="11719"/>
                  </a:lnTo>
                  <a:cubicBezTo>
                    <a:pt x="6497" y="9847"/>
                    <a:pt x="5018" y="8948"/>
                    <a:pt x="3536" y="8948"/>
                  </a:cubicBezTo>
                  <a:cubicBezTo>
                    <a:pt x="1892" y="8948"/>
                    <a:pt x="243" y="10054"/>
                    <a:pt x="109" y="12164"/>
                  </a:cubicBezTo>
                  <a:cubicBezTo>
                    <a:pt x="0" y="14441"/>
                    <a:pt x="1778" y="15754"/>
                    <a:pt x="3558" y="15754"/>
                  </a:cubicBezTo>
                  <a:cubicBezTo>
                    <a:pt x="4915" y="15754"/>
                    <a:pt x="6272" y="14991"/>
                    <a:pt x="6795" y="13311"/>
                  </a:cubicBezTo>
                  <a:lnTo>
                    <a:pt x="26346" y="13311"/>
                  </a:lnTo>
                  <a:lnTo>
                    <a:pt x="26346" y="15540"/>
                  </a:lnTo>
                  <a:lnTo>
                    <a:pt x="32651" y="15540"/>
                  </a:lnTo>
                  <a:lnTo>
                    <a:pt x="32651" y="13311"/>
                  </a:lnTo>
                  <a:lnTo>
                    <a:pt x="42650" y="13311"/>
                  </a:lnTo>
                  <a:cubicBezTo>
                    <a:pt x="45261" y="13311"/>
                    <a:pt x="47298" y="11273"/>
                    <a:pt x="47298" y="8725"/>
                  </a:cubicBezTo>
                  <a:lnTo>
                    <a:pt x="47298" y="4650"/>
                  </a:lnTo>
                  <a:lnTo>
                    <a:pt x="49209" y="4650"/>
                  </a:lnTo>
                  <a:lnTo>
                    <a:pt x="465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1" name="Google Shape;821;g2ae106d0d19_0_85"/>
            <p:cNvSpPr/>
            <p:nvPr/>
          </p:nvSpPr>
          <p:spPr>
            <a:xfrm>
              <a:off x="819225" y="2831225"/>
              <a:ext cx="197450" cy="168025"/>
            </a:xfrm>
            <a:custGeom>
              <a:rect b="b" l="l" r="r" t="t"/>
              <a:pathLst>
                <a:path extrusionOk="0" h="6721" w="7898">
                  <a:moveTo>
                    <a:pt x="4522" y="0"/>
                  </a:moveTo>
                  <a:cubicBezTo>
                    <a:pt x="1465" y="0"/>
                    <a:pt x="1" y="3630"/>
                    <a:pt x="2102" y="5732"/>
                  </a:cubicBezTo>
                  <a:cubicBezTo>
                    <a:pt x="2805" y="6414"/>
                    <a:pt x="3663" y="6721"/>
                    <a:pt x="4501" y="6721"/>
                  </a:cubicBezTo>
                  <a:cubicBezTo>
                    <a:pt x="6242" y="6721"/>
                    <a:pt x="7897" y="5396"/>
                    <a:pt x="7897" y="3375"/>
                  </a:cubicBezTo>
                  <a:cubicBezTo>
                    <a:pt x="7897" y="1465"/>
                    <a:pt x="6369" y="0"/>
                    <a:pt x="45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2" name="Google Shape;822;g2ae106d0d19_0_85"/>
            <p:cNvSpPr/>
            <p:nvPr/>
          </p:nvSpPr>
          <p:spPr>
            <a:xfrm>
              <a:off x="860625" y="1842525"/>
              <a:ext cx="619350" cy="135350"/>
            </a:xfrm>
            <a:custGeom>
              <a:rect b="b" l="l" r="r" t="t"/>
              <a:pathLst>
                <a:path extrusionOk="0" h="5414" w="24774">
                  <a:moveTo>
                    <a:pt x="4713" y="0"/>
                  </a:moveTo>
                  <a:lnTo>
                    <a:pt x="0" y="2739"/>
                  </a:lnTo>
                  <a:lnTo>
                    <a:pt x="4713" y="5414"/>
                  </a:lnTo>
                  <a:lnTo>
                    <a:pt x="4713" y="3503"/>
                  </a:lnTo>
                  <a:lnTo>
                    <a:pt x="23946" y="3503"/>
                  </a:lnTo>
                  <a:cubicBezTo>
                    <a:pt x="24391" y="3503"/>
                    <a:pt x="24774" y="3185"/>
                    <a:pt x="24774" y="2739"/>
                  </a:cubicBezTo>
                  <a:cubicBezTo>
                    <a:pt x="24774" y="2293"/>
                    <a:pt x="24391" y="1911"/>
                    <a:pt x="23946" y="1911"/>
                  </a:cubicBezTo>
                  <a:lnTo>
                    <a:pt x="4713" y="1911"/>
                  </a:lnTo>
                  <a:lnTo>
                    <a:pt x="471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3" name="Google Shape;823;g2ae106d0d19_0_85"/>
            <p:cNvSpPr/>
            <p:nvPr/>
          </p:nvSpPr>
          <p:spPr>
            <a:xfrm>
              <a:off x="6060425" y="4273650"/>
              <a:ext cx="627300" cy="495175"/>
            </a:xfrm>
            <a:custGeom>
              <a:rect b="b" l="l" r="r" t="t"/>
              <a:pathLst>
                <a:path extrusionOk="0" h="19807" w="25092">
                  <a:moveTo>
                    <a:pt x="5031" y="1"/>
                  </a:moveTo>
                  <a:cubicBezTo>
                    <a:pt x="2229" y="1"/>
                    <a:pt x="0" y="2230"/>
                    <a:pt x="0" y="5032"/>
                  </a:cubicBezTo>
                  <a:lnTo>
                    <a:pt x="0" y="14776"/>
                  </a:lnTo>
                  <a:cubicBezTo>
                    <a:pt x="0" y="17578"/>
                    <a:pt x="2229" y="19807"/>
                    <a:pt x="5031" y="19807"/>
                  </a:cubicBezTo>
                  <a:lnTo>
                    <a:pt x="20124" y="19807"/>
                  </a:lnTo>
                  <a:cubicBezTo>
                    <a:pt x="22863" y="19807"/>
                    <a:pt x="25092" y="17578"/>
                    <a:pt x="25092" y="14776"/>
                  </a:cubicBezTo>
                  <a:lnTo>
                    <a:pt x="25092" y="5032"/>
                  </a:lnTo>
                  <a:cubicBezTo>
                    <a:pt x="25092" y="2230"/>
                    <a:pt x="22863" y="1"/>
                    <a:pt x="2012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4" name="Google Shape;824;g2ae106d0d19_0_85"/>
            <p:cNvSpPr/>
            <p:nvPr/>
          </p:nvSpPr>
          <p:spPr>
            <a:xfrm>
              <a:off x="6033350" y="2694300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5" name="Google Shape;825;g2ae106d0d19_0_85"/>
            <p:cNvSpPr/>
            <p:nvPr/>
          </p:nvSpPr>
          <p:spPr>
            <a:xfrm>
              <a:off x="6162325" y="2694300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6" name="Google Shape;826;g2ae106d0d19_0_85"/>
            <p:cNvSpPr/>
            <p:nvPr/>
          </p:nvSpPr>
          <p:spPr>
            <a:xfrm>
              <a:off x="6033350" y="2820075"/>
              <a:ext cx="97150" cy="98725"/>
            </a:xfrm>
            <a:custGeom>
              <a:rect b="b" l="l" r="r" t="t"/>
              <a:pathLst>
                <a:path extrusionOk="0" h="3949" w="3886">
                  <a:moveTo>
                    <a:pt x="1" y="0"/>
                  </a:moveTo>
                  <a:lnTo>
                    <a:pt x="1" y="3949"/>
                  </a:lnTo>
                  <a:lnTo>
                    <a:pt x="3885" y="3949"/>
                  </a:lnTo>
                  <a:lnTo>
                    <a:pt x="388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7" name="Google Shape;827;g2ae106d0d19_0_85"/>
            <p:cNvSpPr/>
            <p:nvPr/>
          </p:nvSpPr>
          <p:spPr>
            <a:xfrm>
              <a:off x="6162325" y="2820075"/>
              <a:ext cx="98725" cy="98725"/>
            </a:xfrm>
            <a:custGeom>
              <a:rect b="b" l="l" r="r" t="t"/>
              <a:pathLst>
                <a:path extrusionOk="0" h="3949" w="3949">
                  <a:moveTo>
                    <a:pt x="0" y="0"/>
                  </a:moveTo>
                  <a:lnTo>
                    <a:pt x="0" y="3949"/>
                  </a:lnTo>
                  <a:lnTo>
                    <a:pt x="3948" y="3949"/>
                  </a:lnTo>
                  <a:lnTo>
                    <a:pt x="394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8" name="Google Shape;828;g2ae106d0d19_0_85"/>
            <p:cNvSpPr/>
            <p:nvPr/>
          </p:nvSpPr>
          <p:spPr>
            <a:xfrm>
              <a:off x="6076350" y="3681400"/>
              <a:ext cx="176750" cy="455375"/>
            </a:xfrm>
            <a:custGeom>
              <a:rect b="b" l="l" r="r" t="t"/>
              <a:pathLst>
                <a:path extrusionOk="0" h="18215" w="7070">
                  <a:moveTo>
                    <a:pt x="0" y="0"/>
                  </a:moveTo>
                  <a:cubicBezTo>
                    <a:pt x="0" y="2866"/>
                    <a:pt x="1911" y="4777"/>
                    <a:pt x="3503" y="6305"/>
                  </a:cubicBezTo>
                  <a:cubicBezTo>
                    <a:pt x="4522" y="7324"/>
                    <a:pt x="5413" y="8279"/>
                    <a:pt x="5541" y="9107"/>
                  </a:cubicBezTo>
                  <a:cubicBezTo>
                    <a:pt x="5413" y="9935"/>
                    <a:pt x="4522" y="10890"/>
                    <a:pt x="3503" y="11846"/>
                  </a:cubicBezTo>
                  <a:cubicBezTo>
                    <a:pt x="1911" y="13438"/>
                    <a:pt x="0" y="15348"/>
                    <a:pt x="0" y="18214"/>
                  </a:cubicBezTo>
                  <a:lnTo>
                    <a:pt x="1592" y="18214"/>
                  </a:lnTo>
                  <a:cubicBezTo>
                    <a:pt x="1592" y="16049"/>
                    <a:pt x="3121" y="14520"/>
                    <a:pt x="4585" y="13056"/>
                  </a:cubicBezTo>
                  <a:cubicBezTo>
                    <a:pt x="5859" y="11846"/>
                    <a:pt x="7005" y="10636"/>
                    <a:pt x="7069" y="9235"/>
                  </a:cubicBezTo>
                  <a:lnTo>
                    <a:pt x="7069" y="9107"/>
                  </a:lnTo>
                  <a:lnTo>
                    <a:pt x="7069" y="9044"/>
                  </a:lnTo>
                  <a:cubicBezTo>
                    <a:pt x="7005" y="7579"/>
                    <a:pt x="5859" y="6433"/>
                    <a:pt x="4585" y="5223"/>
                  </a:cubicBezTo>
                  <a:cubicBezTo>
                    <a:pt x="3121" y="3694"/>
                    <a:pt x="1592" y="2166"/>
                    <a:pt x="15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29" name="Google Shape;829;g2ae106d0d19_0_85"/>
            <p:cNvSpPr/>
            <p:nvPr/>
          </p:nvSpPr>
          <p:spPr>
            <a:xfrm>
              <a:off x="6270575" y="3679800"/>
              <a:ext cx="178350" cy="456975"/>
            </a:xfrm>
            <a:custGeom>
              <a:rect b="b" l="l" r="r" t="t"/>
              <a:pathLst>
                <a:path extrusionOk="0" h="18279" w="7134">
                  <a:moveTo>
                    <a:pt x="5541" y="1"/>
                  </a:moveTo>
                  <a:cubicBezTo>
                    <a:pt x="5541" y="2230"/>
                    <a:pt x="4013" y="3758"/>
                    <a:pt x="2484" y="5223"/>
                  </a:cubicBezTo>
                  <a:cubicBezTo>
                    <a:pt x="1274" y="6433"/>
                    <a:pt x="128" y="7643"/>
                    <a:pt x="1" y="9044"/>
                  </a:cubicBezTo>
                  <a:lnTo>
                    <a:pt x="1" y="9171"/>
                  </a:lnTo>
                  <a:lnTo>
                    <a:pt x="1" y="9235"/>
                  </a:lnTo>
                  <a:cubicBezTo>
                    <a:pt x="128" y="10700"/>
                    <a:pt x="1274" y="11846"/>
                    <a:pt x="2484" y="13056"/>
                  </a:cubicBezTo>
                  <a:cubicBezTo>
                    <a:pt x="4013" y="14521"/>
                    <a:pt x="5541" y="16113"/>
                    <a:pt x="5541" y="18278"/>
                  </a:cubicBezTo>
                  <a:lnTo>
                    <a:pt x="7133" y="18278"/>
                  </a:lnTo>
                  <a:cubicBezTo>
                    <a:pt x="7133" y="15412"/>
                    <a:pt x="5159" y="13502"/>
                    <a:pt x="3631" y="11910"/>
                  </a:cubicBezTo>
                  <a:cubicBezTo>
                    <a:pt x="2612" y="10891"/>
                    <a:pt x="1656" y="9935"/>
                    <a:pt x="1593" y="9108"/>
                  </a:cubicBezTo>
                  <a:cubicBezTo>
                    <a:pt x="1656" y="8280"/>
                    <a:pt x="2612" y="7388"/>
                    <a:pt x="3631" y="6369"/>
                  </a:cubicBezTo>
                  <a:cubicBezTo>
                    <a:pt x="5223" y="4777"/>
                    <a:pt x="7133" y="2867"/>
                    <a:pt x="713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0" name="Google Shape;830;g2ae106d0d19_0_85"/>
            <p:cNvSpPr/>
            <p:nvPr/>
          </p:nvSpPr>
          <p:spPr>
            <a:xfrm>
              <a:off x="6170275" y="3772150"/>
              <a:ext cx="184700" cy="116250"/>
            </a:xfrm>
            <a:custGeom>
              <a:rect b="b" l="l" r="r" t="t"/>
              <a:pathLst>
                <a:path extrusionOk="0" h="4650" w="7388">
                  <a:moveTo>
                    <a:pt x="1" y="0"/>
                  </a:moveTo>
                  <a:cubicBezTo>
                    <a:pt x="574" y="637"/>
                    <a:pt x="1274" y="1338"/>
                    <a:pt x="1975" y="1975"/>
                  </a:cubicBezTo>
                  <a:cubicBezTo>
                    <a:pt x="2548" y="2548"/>
                    <a:pt x="3057" y="3248"/>
                    <a:pt x="3439" y="4013"/>
                  </a:cubicBezTo>
                  <a:cubicBezTo>
                    <a:pt x="3567" y="4204"/>
                    <a:pt x="3630" y="4458"/>
                    <a:pt x="3694" y="4649"/>
                  </a:cubicBezTo>
                  <a:cubicBezTo>
                    <a:pt x="3694" y="4586"/>
                    <a:pt x="3758" y="4458"/>
                    <a:pt x="3758" y="4395"/>
                  </a:cubicBezTo>
                  <a:cubicBezTo>
                    <a:pt x="3885" y="4013"/>
                    <a:pt x="4076" y="3694"/>
                    <a:pt x="4267" y="3376"/>
                  </a:cubicBezTo>
                  <a:cubicBezTo>
                    <a:pt x="4713" y="2803"/>
                    <a:pt x="5159" y="2229"/>
                    <a:pt x="5668" y="1720"/>
                  </a:cubicBezTo>
                  <a:cubicBezTo>
                    <a:pt x="6242" y="1147"/>
                    <a:pt x="6878" y="574"/>
                    <a:pt x="738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1" name="Google Shape;831;g2ae106d0d19_0_85"/>
            <p:cNvSpPr/>
            <p:nvPr/>
          </p:nvSpPr>
          <p:spPr>
            <a:xfrm>
              <a:off x="6132075" y="3928175"/>
              <a:ext cx="261125" cy="208600"/>
            </a:xfrm>
            <a:custGeom>
              <a:rect b="b" l="l" r="r" t="t"/>
              <a:pathLst>
                <a:path extrusionOk="0" h="8344" w="10445">
                  <a:moveTo>
                    <a:pt x="5222" y="0"/>
                  </a:moveTo>
                  <a:cubicBezTo>
                    <a:pt x="5222" y="4522"/>
                    <a:pt x="828" y="6496"/>
                    <a:pt x="191" y="6751"/>
                  </a:cubicBezTo>
                  <a:cubicBezTo>
                    <a:pt x="64" y="7260"/>
                    <a:pt x="0" y="7770"/>
                    <a:pt x="0" y="8343"/>
                  </a:cubicBezTo>
                  <a:lnTo>
                    <a:pt x="10444" y="8343"/>
                  </a:lnTo>
                  <a:cubicBezTo>
                    <a:pt x="10444" y="7770"/>
                    <a:pt x="10444" y="7260"/>
                    <a:pt x="10317" y="6751"/>
                  </a:cubicBezTo>
                  <a:cubicBezTo>
                    <a:pt x="10317" y="6751"/>
                    <a:pt x="5222" y="4840"/>
                    <a:pt x="522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g2ae106d0d19_0_85"/>
            <p:cNvSpPr/>
            <p:nvPr/>
          </p:nvSpPr>
          <p:spPr>
            <a:xfrm>
              <a:off x="6262625" y="3928175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g2ae106d0d19_0_85"/>
            <p:cNvSpPr/>
            <p:nvPr/>
          </p:nvSpPr>
          <p:spPr>
            <a:xfrm>
              <a:off x="6036550" y="3628850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4" name="Google Shape;834;g2ae106d0d19_0_85"/>
            <p:cNvSpPr/>
            <p:nvPr/>
          </p:nvSpPr>
          <p:spPr>
            <a:xfrm>
              <a:off x="6036550" y="4149475"/>
              <a:ext cx="447400" cy="39825"/>
            </a:xfrm>
            <a:custGeom>
              <a:rect b="b" l="l" r="r" t="t"/>
              <a:pathLst>
                <a:path extrusionOk="0" h="1593" w="17896">
                  <a:moveTo>
                    <a:pt x="0" y="1"/>
                  </a:moveTo>
                  <a:lnTo>
                    <a:pt x="0" y="1593"/>
                  </a:lnTo>
                  <a:lnTo>
                    <a:pt x="17895" y="1593"/>
                  </a:lnTo>
                  <a:lnTo>
                    <a:pt x="178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5" name="Google Shape;835;g2ae106d0d19_0_85"/>
            <p:cNvSpPr/>
            <p:nvPr/>
          </p:nvSpPr>
          <p:spPr>
            <a:xfrm>
              <a:off x="6163900" y="2121150"/>
              <a:ext cx="122575" cy="176750"/>
            </a:xfrm>
            <a:custGeom>
              <a:rect b="b" l="l" r="r" t="t"/>
              <a:pathLst>
                <a:path extrusionOk="0" h="7070" w="4903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93" y="3312"/>
                  </a:lnTo>
                  <a:lnTo>
                    <a:pt x="1593" y="1274"/>
                  </a:lnTo>
                  <a:close/>
                  <a:moveTo>
                    <a:pt x="1" y="0"/>
                  </a:moveTo>
                  <a:lnTo>
                    <a:pt x="1" y="7069"/>
                  </a:lnTo>
                  <a:lnTo>
                    <a:pt x="1593" y="7069"/>
                  </a:lnTo>
                  <a:lnTo>
                    <a:pt x="1593" y="4522"/>
                  </a:lnTo>
                  <a:lnTo>
                    <a:pt x="2675" y="4522"/>
                  </a:lnTo>
                  <a:cubicBezTo>
                    <a:pt x="2710" y="4524"/>
                    <a:pt x="2743" y="4524"/>
                    <a:pt x="2777" y="4524"/>
                  </a:cubicBezTo>
                  <a:cubicBezTo>
                    <a:pt x="3942" y="4524"/>
                    <a:pt x="4903" y="3469"/>
                    <a:pt x="4841" y="2293"/>
                  </a:cubicBezTo>
                  <a:cubicBezTo>
                    <a:pt x="4841" y="1019"/>
                    <a:pt x="3885" y="0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6" name="Google Shape;836;g2ae106d0d19_0_85"/>
            <p:cNvSpPr/>
            <p:nvPr/>
          </p:nvSpPr>
          <p:spPr>
            <a:xfrm>
              <a:off x="6302425" y="2121150"/>
              <a:ext cx="138525" cy="176750"/>
            </a:xfrm>
            <a:custGeom>
              <a:rect b="b" l="l" r="r" t="t"/>
              <a:pathLst>
                <a:path extrusionOk="0" h="7070" w="5541">
                  <a:moveTo>
                    <a:pt x="0" y="0"/>
                  </a:moveTo>
                  <a:lnTo>
                    <a:pt x="0" y="7069"/>
                  </a:lnTo>
                  <a:lnTo>
                    <a:pt x="1592" y="7069"/>
                  </a:lnTo>
                  <a:lnTo>
                    <a:pt x="1592" y="4267"/>
                  </a:lnTo>
                  <a:lnTo>
                    <a:pt x="3885" y="4267"/>
                  </a:lnTo>
                  <a:lnTo>
                    <a:pt x="3885" y="7069"/>
                  </a:lnTo>
                  <a:lnTo>
                    <a:pt x="5541" y="7069"/>
                  </a:lnTo>
                  <a:lnTo>
                    <a:pt x="5541" y="0"/>
                  </a:lnTo>
                  <a:lnTo>
                    <a:pt x="3885" y="0"/>
                  </a:lnTo>
                  <a:lnTo>
                    <a:pt x="3885" y="2802"/>
                  </a:lnTo>
                  <a:lnTo>
                    <a:pt x="1592" y="2802"/>
                  </a:lnTo>
                  <a:lnTo>
                    <a:pt x="159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7" name="Google Shape;837;g2ae106d0d19_0_85"/>
            <p:cNvSpPr/>
            <p:nvPr/>
          </p:nvSpPr>
          <p:spPr>
            <a:xfrm>
              <a:off x="6472775" y="2121150"/>
              <a:ext cx="121025" cy="176750"/>
            </a:xfrm>
            <a:custGeom>
              <a:rect b="b" l="l" r="r" t="t"/>
              <a:pathLst>
                <a:path extrusionOk="0" h="7070" w="4841">
                  <a:moveTo>
                    <a:pt x="2357" y="1274"/>
                  </a:moveTo>
                  <a:cubicBezTo>
                    <a:pt x="2930" y="1274"/>
                    <a:pt x="3312" y="1720"/>
                    <a:pt x="3312" y="2293"/>
                  </a:cubicBezTo>
                  <a:cubicBezTo>
                    <a:pt x="3312" y="2802"/>
                    <a:pt x="2930" y="3312"/>
                    <a:pt x="2357" y="3312"/>
                  </a:cubicBezTo>
                  <a:lnTo>
                    <a:pt x="1529" y="3312"/>
                  </a:lnTo>
                  <a:lnTo>
                    <a:pt x="1529" y="1274"/>
                  </a:lnTo>
                  <a:close/>
                  <a:moveTo>
                    <a:pt x="0" y="0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522"/>
                  </a:lnTo>
                  <a:lnTo>
                    <a:pt x="2612" y="4522"/>
                  </a:lnTo>
                  <a:cubicBezTo>
                    <a:pt x="2647" y="4524"/>
                    <a:pt x="2683" y="4524"/>
                    <a:pt x="2718" y="4524"/>
                  </a:cubicBezTo>
                  <a:cubicBezTo>
                    <a:pt x="3938" y="4524"/>
                    <a:pt x="4839" y="3469"/>
                    <a:pt x="4777" y="2293"/>
                  </a:cubicBezTo>
                  <a:cubicBezTo>
                    <a:pt x="4840" y="1083"/>
                    <a:pt x="3822" y="64"/>
                    <a:pt x="261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g2ae106d0d19_0_85"/>
            <p:cNvSpPr/>
            <p:nvPr/>
          </p:nvSpPr>
          <p:spPr>
            <a:xfrm>
              <a:off x="1688525" y="661175"/>
              <a:ext cx="92350" cy="178350"/>
            </a:xfrm>
            <a:custGeom>
              <a:rect b="b" l="l" r="r" t="t"/>
              <a:pathLst>
                <a:path extrusionOk="0" h="7134" w="3694">
                  <a:moveTo>
                    <a:pt x="2102" y="1"/>
                  </a:moveTo>
                  <a:lnTo>
                    <a:pt x="2102" y="4268"/>
                  </a:lnTo>
                  <a:cubicBezTo>
                    <a:pt x="2102" y="5032"/>
                    <a:pt x="2102" y="5669"/>
                    <a:pt x="955" y="5669"/>
                  </a:cubicBezTo>
                  <a:cubicBezTo>
                    <a:pt x="573" y="5669"/>
                    <a:pt x="191" y="5478"/>
                    <a:pt x="0" y="5159"/>
                  </a:cubicBezTo>
                  <a:lnTo>
                    <a:pt x="0" y="7006"/>
                  </a:lnTo>
                  <a:cubicBezTo>
                    <a:pt x="319" y="7134"/>
                    <a:pt x="637" y="7134"/>
                    <a:pt x="955" y="7134"/>
                  </a:cubicBezTo>
                  <a:cubicBezTo>
                    <a:pt x="2675" y="7134"/>
                    <a:pt x="3694" y="6433"/>
                    <a:pt x="3694" y="4395"/>
                  </a:cubicBezTo>
                  <a:lnTo>
                    <a:pt x="36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9" name="Google Shape;839;g2ae106d0d19_0_85"/>
            <p:cNvSpPr/>
            <p:nvPr/>
          </p:nvSpPr>
          <p:spPr>
            <a:xfrm flipH="1">
              <a:off x="1461393" y="1206602"/>
              <a:ext cx="147728" cy="176750"/>
            </a:xfrm>
            <a:custGeom>
              <a:rect b="b" l="l" r="r" t="t"/>
              <a:pathLst>
                <a:path extrusionOk="0" h="7070" w="5478">
                  <a:moveTo>
                    <a:pt x="0" y="1"/>
                  </a:moveTo>
                  <a:lnTo>
                    <a:pt x="0" y="7069"/>
                  </a:lnTo>
                  <a:lnTo>
                    <a:pt x="1529" y="7069"/>
                  </a:lnTo>
                  <a:lnTo>
                    <a:pt x="1529" y="4267"/>
                  </a:lnTo>
                  <a:lnTo>
                    <a:pt x="3821" y="4267"/>
                  </a:lnTo>
                  <a:lnTo>
                    <a:pt x="3821" y="7069"/>
                  </a:lnTo>
                  <a:lnTo>
                    <a:pt x="5477" y="7069"/>
                  </a:lnTo>
                  <a:lnTo>
                    <a:pt x="5477" y="1"/>
                  </a:lnTo>
                  <a:lnTo>
                    <a:pt x="3821" y="1"/>
                  </a:lnTo>
                  <a:lnTo>
                    <a:pt x="3821" y="2866"/>
                  </a:lnTo>
                  <a:lnTo>
                    <a:pt x="1529" y="2866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0" name="Google Shape;840;g2ae106d0d19_0_85"/>
            <p:cNvSpPr/>
            <p:nvPr/>
          </p:nvSpPr>
          <p:spPr>
            <a:xfrm flipH="1">
              <a:off x="1291396" y="1206602"/>
              <a:ext cx="151153" cy="176750"/>
            </a:xfrm>
            <a:custGeom>
              <a:rect b="b" l="l" r="r" t="t"/>
              <a:pathLst>
                <a:path extrusionOk="0" h="7070" w="5605">
                  <a:moveTo>
                    <a:pt x="1" y="1"/>
                  </a:moveTo>
                  <a:lnTo>
                    <a:pt x="1" y="1465"/>
                  </a:lnTo>
                  <a:lnTo>
                    <a:pt x="2038" y="1465"/>
                  </a:lnTo>
                  <a:lnTo>
                    <a:pt x="2038" y="7069"/>
                  </a:lnTo>
                  <a:lnTo>
                    <a:pt x="3567" y="7069"/>
                  </a:lnTo>
                  <a:lnTo>
                    <a:pt x="3567" y="1465"/>
                  </a:lnTo>
                  <a:lnTo>
                    <a:pt x="5605" y="1465"/>
                  </a:lnTo>
                  <a:lnTo>
                    <a:pt x="560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1" name="Google Shape;841;g2ae106d0d19_0_85"/>
            <p:cNvSpPr/>
            <p:nvPr/>
          </p:nvSpPr>
          <p:spPr>
            <a:xfrm flipH="1">
              <a:off x="1037205" y="1206602"/>
              <a:ext cx="252497" cy="176750"/>
            </a:xfrm>
            <a:custGeom>
              <a:rect b="b" l="l" r="r" t="t"/>
              <a:pathLst>
                <a:path extrusionOk="0" h="7070" w="9363">
                  <a:moveTo>
                    <a:pt x="1402" y="1"/>
                  </a:moveTo>
                  <a:lnTo>
                    <a:pt x="0" y="7069"/>
                  </a:lnTo>
                  <a:lnTo>
                    <a:pt x="1720" y="7069"/>
                  </a:lnTo>
                  <a:lnTo>
                    <a:pt x="2548" y="2229"/>
                  </a:lnTo>
                  <a:lnTo>
                    <a:pt x="3949" y="7069"/>
                  </a:lnTo>
                  <a:lnTo>
                    <a:pt x="5477" y="7069"/>
                  </a:lnTo>
                  <a:lnTo>
                    <a:pt x="6815" y="2229"/>
                  </a:lnTo>
                  <a:lnTo>
                    <a:pt x="7643" y="7069"/>
                  </a:lnTo>
                  <a:lnTo>
                    <a:pt x="9362" y="7069"/>
                  </a:lnTo>
                  <a:lnTo>
                    <a:pt x="8025" y="1"/>
                  </a:lnTo>
                  <a:lnTo>
                    <a:pt x="6178" y="1"/>
                  </a:lnTo>
                  <a:lnTo>
                    <a:pt x="4713" y="4968"/>
                  </a:lnTo>
                  <a:lnTo>
                    <a:pt x="324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2" name="Google Shape;842;g2ae106d0d19_0_85"/>
            <p:cNvSpPr/>
            <p:nvPr/>
          </p:nvSpPr>
          <p:spPr>
            <a:xfrm flipH="1">
              <a:off x="908417" y="1206602"/>
              <a:ext cx="109946" cy="176750"/>
            </a:xfrm>
            <a:custGeom>
              <a:rect b="b" l="l" r="r" t="t"/>
              <a:pathLst>
                <a:path extrusionOk="0" h="7070" w="4077">
                  <a:moveTo>
                    <a:pt x="1" y="1"/>
                  </a:moveTo>
                  <a:lnTo>
                    <a:pt x="1" y="7069"/>
                  </a:lnTo>
                  <a:lnTo>
                    <a:pt x="4076" y="7069"/>
                  </a:lnTo>
                  <a:lnTo>
                    <a:pt x="4076" y="5668"/>
                  </a:lnTo>
                  <a:lnTo>
                    <a:pt x="1529" y="5668"/>
                  </a:lnTo>
                  <a:lnTo>
                    <a:pt x="15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3" name="Google Shape;843;g2ae106d0d19_0_85"/>
            <p:cNvSpPr/>
            <p:nvPr/>
          </p:nvSpPr>
          <p:spPr>
            <a:xfrm>
              <a:off x="2245750" y="4830900"/>
              <a:ext cx="162425" cy="211775"/>
            </a:xfrm>
            <a:custGeom>
              <a:rect b="b" l="l" r="r" t="t"/>
              <a:pathLst>
                <a:path extrusionOk="0" h="8471" w="6497">
                  <a:moveTo>
                    <a:pt x="6496" y="0"/>
                  </a:moveTo>
                  <a:lnTo>
                    <a:pt x="0" y="3057"/>
                  </a:lnTo>
                  <a:lnTo>
                    <a:pt x="0" y="5413"/>
                  </a:lnTo>
                  <a:lnTo>
                    <a:pt x="6496" y="8470"/>
                  </a:lnTo>
                  <a:lnTo>
                    <a:pt x="6496" y="6560"/>
                  </a:lnTo>
                  <a:lnTo>
                    <a:pt x="1402" y="4267"/>
                  </a:lnTo>
                  <a:lnTo>
                    <a:pt x="6496" y="1911"/>
                  </a:lnTo>
                  <a:lnTo>
                    <a:pt x="64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4" name="Google Shape;844;g2ae106d0d19_0_85"/>
            <p:cNvSpPr/>
            <p:nvPr/>
          </p:nvSpPr>
          <p:spPr>
            <a:xfrm>
              <a:off x="2433625" y="4727400"/>
              <a:ext cx="207000" cy="380550"/>
            </a:xfrm>
            <a:custGeom>
              <a:rect b="b" l="l" r="r" t="t"/>
              <a:pathLst>
                <a:path extrusionOk="0" h="15222" w="8280">
                  <a:moveTo>
                    <a:pt x="6114" y="1"/>
                  </a:moveTo>
                  <a:lnTo>
                    <a:pt x="0" y="15221"/>
                  </a:lnTo>
                  <a:lnTo>
                    <a:pt x="2165" y="15221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45" name="Google Shape;845;g2ae106d0d19_0_85"/>
            <p:cNvSpPr/>
            <p:nvPr/>
          </p:nvSpPr>
          <p:spPr>
            <a:xfrm>
              <a:off x="2661300" y="4830900"/>
              <a:ext cx="164000" cy="211775"/>
            </a:xfrm>
            <a:custGeom>
              <a:rect b="b" l="l" r="r" t="t"/>
              <a:pathLst>
                <a:path extrusionOk="0" h="8471" w="6560">
                  <a:moveTo>
                    <a:pt x="0" y="0"/>
                  </a:moveTo>
                  <a:lnTo>
                    <a:pt x="0" y="1911"/>
                  </a:lnTo>
                  <a:lnTo>
                    <a:pt x="5095" y="4267"/>
                  </a:lnTo>
                  <a:lnTo>
                    <a:pt x="0" y="6560"/>
                  </a:lnTo>
                  <a:lnTo>
                    <a:pt x="0" y="8470"/>
                  </a:lnTo>
                  <a:lnTo>
                    <a:pt x="6559" y="5413"/>
                  </a:lnTo>
                  <a:lnTo>
                    <a:pt x="6559" y="30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46" name="Google Shape;846;g2ae106d0d19_0_8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28" name="Google Shape;228;p5"/>
          <p:cNvGraphicFramePr/>
          <p:nvPr/>
        </p:nvGraphicFramePr>
        <p:xfrm>
          <a:off x="3171463" y="3190375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{9BEB8C0A-91FC-4144-AC62-054BC14E56E5}</a:tableStyleId>
              </a:tblPr>
              <a:tblGrid>
                <a:gridCol w="1935275"/>
                <a:gridCol w="3422675"/>
              </a:tblGrid>
              <a:tr h="251925">
                <a:tc>
                  <a:txBody>
                    <a:bodyPr/>
                    <a:lstStyle/>
                    <a:p>
                      <a:pPr indent="0" lvl="0" marL="4572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For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Anyone     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16375">
                <a:tc>
                  <a:txBody>
                    <a:bodyPr/>
                    <a:lstStyle/>
                    <a:p>
                      <a:pPr indent="0" lvl="0" marL="4572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Who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is interested in crypto and NFTs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3250">
                <a:tc>
                  <a:txBody>
                    <a:bodyPr/>
                    <a:lstStyle/>
                    <a:p>
                      <a:pPr indent="0" lvl="0" marL="4572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The (product name)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is a web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55600">
                <a:tc>
                  <a:txBody>
                    <a:bodyPr/>
                    <a:lstStyle/>
                    <a:p>
                      <a:pPr indent="0" lvl="0" marL="4572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That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creates a place where you can buy and sell NFTs like traditional markets.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3500">
                <a:tc>
                  <a:txBody>
                    <a:bodyPr/>
                    <a:lstStyle/>
                    <a:p>
                      <a:pPr indent="0" lvl="0" marL="4572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Inspire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opensea.io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0325">
                <a:tc>
                  <a:txBody>
                    <a:bodyPr/>
                    <a:lstStyle/>
                    <a:p>
                      <a:pPr indent="0" lvl="0" marL="45720" marR="0" rtl="0" algn="just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Our product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>
                          <a:solidFill>
                            <a:srgbClr val="F2F2F2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using a smart contract to handle NFTs and selling/buying NFTs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229" name="Google Shape;229;p5"/>
          <p:cNvSpPr txBox="1"/>
          <p:nvPr>
            <p:ph idx="4" type="ctrTitle"/>
          </p:nvPr>
        </p:nvSpPr>
        <p:spPr>
          <a:xfrm>
            <a:off x="4232125" y="2583775"/>
            <a:ext cx="3544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Product Position Statement</a:t>
            </a:r>
            <a:endParaRPr sz="2100">
              <a:solidFill>
                <a:srgbClr val="FFFFFF"/>
              </a:solidFill>
            </a:endParaRPr>
          </a:p>
        </p:txBody>
      </p:sp>
      <p:sp>
        <p:nvSpPr>
          <p:cNvPr id="230" name="Google Shape;230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31" name="Google Shape;231;p5"/>
          <p:cNvSpPr txBox="1"/>
          <p:nvPr>
            <p:ph idx="4" type="ctrTitle"/>
          </p:nvPr>
        </p:nvSpPr>
        <p:spPr>
          <a:xfrm>
            <a:off x="2600" y="275600"/>
            <a:ext cx="22065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Project overview 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&amp; management</a:t>
            </a:r>
            <a:endParaRPr sz="2100">
              <a:solidFill>
                <a:srgbClr val="FFFFFF"/>
              </a:solidFill>
            </a:endParaRPr>
          </a:p>
        </p:txBody>
      </p:sp>
      <p:cxnSp>
        <p:nvCxnSpPr>
          <p:cNvPr id="232" name="Google Shape;232;p5"/>
          <p:cNvCxnSpPr/>
          <p:nvPr/>
        </p:nvCxnSpPr>
        <p:spPr>
          <a:xfrm>
            <a:off x="36350" y="875300"/>
            <a:ext cx="2139000" cy="6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3" name="Google Shape;233;p5"/>
          <p:cNvSpPr/>
          <p:nvPr/>
        </p:nvSpPr>
        <p:spPr>
          <a:xfrm>
            <a:off x="761541" y="1606665"/>
            <a:ext cx="839377" cy="1652561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4" name="Google Shape;234;p5"/>
          <p:cNvSpPr/>
          <p:nvPr/>
        </p:nvSpPr>
        <p:spPr>
          <a:xfrm>
            <a:off x="840758" y="1737898"/>
            <a:ext cx="680419" cy="1318168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2156"/>
                </a:srgbClr>
              </a:gs>
              <a:gs pos="100000">
                <a:srgbClr val="041523">
                  <a:alpha val="5215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5" name="Google Shape;235;p5"/>
          <p:cNvSpPr/>
          <p:nvPr/>
        </p:nvSpPr>
        <p:spPr>
          <a:xfrm>
            <a:off x="1100960" y="3088988"/>
            <a:ext cx="140084" cy="126620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6" name="Google Shape;236;p5"/>
          <p:cNvSpPr/>
          <p:nvPr/>
        </p:nvSpPr>
        <p:spPr>
          <a:xfrm>
            <a:off x="1097817" y="1658169"/>
            <a:ext cx="166834" cy="28796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7" name="Google Shape;237;p5"/>
          <p:cNvSpPr/>
          <p:nvPr/>
        </p:nvSpPr>
        <p:spPr>
          <a:xfrm>
            <a:off x="990270" y="2781672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5"/>
          <p:cNvSpPr/>
          <p:nvPr/>
        </p:nvSpPr>
        <p:spPr>
          <a:xfrm>
            <a:off x="1047449" y="2864728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9" name="Google Shape;239;p5"/>
          <p:cNvSpPr/>
          <p:nvPr/>
        </p:nvSpPr>
        <p:spPr>
          <a:xfrm>
            <a:off x="1047976" y="2913462"/>
            <a:ext cx="22574" cy="24368"/>
          </a:xfrm>
          <a:custGeom>
            <a:rect b="b" l="l" r="r" t="t"/>
            <a:pathLst>
              <a:path extrusionOk="0" fill="none" h="2146" w="2098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0" name="Google Shape;240;p5"/>
          <p:cNvSpPr/>
          <p:nvPr/>
        </p:nvSpPr>
        <p:spPr>
          <a:xfrm>
            <a:off x="1112505" y="2937823"/>
            <a:ext cx="314246" cy="11"/>
          </a:xfrm>
          <a:custGeom>
            <a:rect b="b" l="l" r="r" t="t"/>
            <a:pathLst>
              <a:path extrusionOk="0" fill="none" h="1" w="29205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1" name="Google Shape;241;p5"/>
          <p:cNvSpPr/>
          <p:nvPr/>
        </p:nvSpPr>
        <p:spPr>
          <a:xfrm>
            <a:off x="1447737" y="2913462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5"/>
          <p:cNvSpPr/>
          <p:nvPr/>
        </p:nvSpPr>
        <p:spPr>
          <a:xfrm>
            <a:off x="1470818" y="2619980"/>
            <a:ext cx="11" cy="248584"/>
          </a:xfrm>
          <a:custGeom>
            <a:rect b="b" l="l" r="r" t="t"/>
            <a:pathLst>
              <a:path extrusionOk="0" fill="none" h="21892" w="1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5"/>
          <p:cNvSpPr/>
          <p:nvPr/>
        </p:nvSpPr>
        <p:spPr>
          <a:xfrm>
            <a:off x="1470818" y="2573472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4" name="Google Shape;244;p5"/>
          <p:cNvSpPr/>
          <p:nvPr/>
        </p:nvSpPr>
        <p:spPr>
          <a:xfrm>
            <a:off x="1541641" y="2573472"/>
            <a:ext cx="262307" cy="11"/>
          </a:xfrm>
          <a:custGeom>
            <a:rect b="b" l="l" r="r" t="t"/>
            <a:pathLst>
              <a:path extrusionOk="0" fill="none" h="1" w="24378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5" name="Google Shape;245;p5"/>
          <p:cNvSpPr/>
          <p:nvPr/>
        </p:nvSpPr>
        <p:spPr>
          <a:xfrm>
            <a:off x="1828075" y="2573472"/>
            <a:ext cx="22564" cy="23811"/>
          </a:xfrm>
          <a:custGeom>
            <a:rect b="b" l="l" r="r" t="t"/>
            <a:pathLst>
              <a:path extrusionOk="0" fill="none" h="2097" w="2097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5"/>
          <p:cNvSpPr/>
          <p:nvPr/>
        </p:nvSpPr>
        <p:spPr>
          <a:xfrm>
            <a:off x="1850629" y="2640468"/>
            <a:ext cx="11" cy="236411"/>
          </a:xfrm>
          <a:custGeom>
            <a:rect b="b" l="l" r="r" t="t"/>
            <a:pathLst>
              <a:path extrusionOk="0" fill="none" h="20820" w="1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5"/>
          <p:cNvSpPr/>
          <p:nvPr/>
        </p:nvSpPr>
        <p:spPr>
          <a:xfrm>
            <a:off x="1850629" y="2898504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5"/>
          <p:cNvSpPr/>
          <p:nvPr/>
        </p:nvSpPr>
        <p:spPr>
          <a:xfrm>
            <a:off x="546447" y="1807120"/>
            <a:ext cx="22574" cy="11"/>
          </a:xfrm>
          <a:custGeom>
            <a:rect b="b" l="l" r="r" t="t"/>
            <a:pathLst>
              <a:path extrusionOk="0" fill="none" h="1" w="2098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9" name="Google Shape;249;p5"/>
          <p:cNvSpPr/>
          <p:nvPr/>
        </p:nvSpPr>
        <p:spPr>
          <a:xfrm>
            <a:off x="595233" y="1807120"/>
            <a:ext cx="38833" cy="11"/>
          </a:xfrm>
          <a:custGeom>
            <a:rect b="b" l="l" r="r" t="t"/>
            <a:pathLst>
              <a:path extrusionOk="0" fill="none" h="1" w="3609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0" name="Google Shape;250;p5"/>
          <p:cNvSpPr/>
          <p:nvPr/>
        </p:nvSpPr>
        <p:spPr>
          <a:xfrm>
            <a:off x="647172" y="1807120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1" name="Google Shape;251;p5"/>
          <p:cNvSpPr/>
          <p:nvPr/>
        </p:nvSpPr>
        <p:spPr>
          <a:xfrm>
            <a:off x="669736" y="1881317"/>
            <a:ext cx="11" cy="375919"/>
          </a:xfrm>
          <a:custGeom>
            <a:rect b="b" l="l" r="r" t="t"/>
            <a:pathLst>
              <a:path extrusionOk="0" fill="none" h="33106" w="1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5"/>
          <p:cNvSpPr/>
          <p:nvPr/>
        </p:nvSpPr>
        <p:spPr>
          <a:xfrm>
            <a:off x="670253" y="2282761"/>
            <a:ext cx="22574" cy="24379"/>
          </a:xfrm>
          <a:custGeom>
            <a:rect b="b" l="l" r="r" t="t"/>
            <a:pathLst>
              <a:path extrusionOk="0" fill="none" h="2147" w="2098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5"/>
          <p:cNvSpPr/>
          <p:nvPr/>
        </p:nvSpPr>
        <p:spPr>
          <a:xfrm>
            <a:off x="738461" y="2307133"/>
            <a:ext cx="522516" cy="11"/>
          </a:xfrm>
          <a:custGeom>
            <a:rect b="b" l="l" r="r" t="t"/>
            <a:pathLst>
              <a:path extrusionOk="0" fill="none" h="1" w="48561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5"/>
          <p:cNvSpPr/>
          <p:nvPr/>
        </p:nvSpPr>
        <p:spPr>
          <a:xfrm>
            <a:off x="1283526" y="2307133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5"/>
          <p:cNvSpPr/>
          <p:nvPr/>
        </p:nvSpPr>
        <p:spPr>
          <a:xfrm>
            <a:off x="1264116" y="2268927"/>
            <a:ext cx="91815" cy="83323"/>
          </a:xfrm>
          <a:custGeom>
            <a:rect b="b" l="l" r="r" t="t"/>
            <a:pathLst>
              <a:path extrusionOk="0" h="7338" w="8533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5"/>
          <p:cNvSpPr/>
          <p:nvPr/>
        </p:nvSpPr>
        <p:spPr>
          <a:xfrm>
            <a:off x="499231" y="3071271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7" name="Google Shape;257;p5"/>
          <p:cNvSpPr/>
          <p:nvPr/>
        </p:nvSpPr>
        <p:spPr>
          <a:xfrm>
            <a:off x="585796" y="3047455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8" name="Google Shape;258;p5"/>
          <p:cNvSpPr/>
          <p:nvPr/>
        </p:nvSpPr>
        <p:spPr>
          <a:xfrm>
            <a:off x="608877" y="2746783"/>
            <a:ext cx="11" cy="254125"/>
          </a:xfrm>
          <a:custGeom>
            <a:rect b="b" l="l" r="r" t="t"/>
            <a:pathLst>
              <a:path extrusionOk="0" fill="none" h="22380" w="1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9" name="Google Shape;259;p5"/>
          <p:cNvSpPr/>
          <p:nvPr/>
        </p:nvSpPr>
        <p:spPr>
          <a:xfrm>
            <a:off x="608877" y="26991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0" name="Google Shape;260;p5"/>
          <p:cNvSpPr/>
          <p:nvPr/>
        </p:nvSpPr>
        <p:spPr>
          <a:xfrm>
            <a:off x="674976" y="2699162"/>
            <a:ext cx="668357" cy="11"/>
          </a:xfrm>
          <a:custGeom>
            <a:rect b="b" l="l" r="r" t="t"/>
            <a:pathLst>
              <a:path extrusionOk="0" fill="none" h="1" w="62115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1" name="Google Shape;261;p5"/>
          <p:cNvSpPr/>
          <p:nvPr/>
        </p:nvSpPr>
        <p:spPr>
          <a:xfrm>
            <a:off x="1364841" y="26991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5"/>
          <p:cNvSpPr/>
          <p:nvPr/>
        </p:nvSpPr>
        <p:spPr>
          <a:xfrm>
            <a:off x="1387921" y="278831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5"/>
          <p:cNvSpPr/>
          <p:nvPr/>
        </p:nvSpPr>
        <p:spPr>
          <a:xfrm>
            <a:off x="1333367" y="278388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5"/>
          <p:cNvSpPr/>
          <p:nvPr/>
        </p:nvSpPr>
        <p:spPr>
          <a:xfrm>
            <a:off x="1200642" y="2560184"/>
            <a:ext cx="11" cy="23811"/>
          </a:xfrm>
          <a:custGeom>
            <a:rect b="b" l="l" r="r" t="t"/>
            <a:pathLst>
              <a:path extrusionOk="0" fill="none" h="2097" w="1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5"/>
          <p:cNvSpPr/>
          <p:nvPr/>
        </p:nvSpPr>
        <p:spPr>
          <a:xfrm>
            <a:off x="1200642" y="2188632"/>
            <a:ext cx="11" cy="327751"/>
          </a:xfrm>
          <a:custGeom>
            <a:rect b="b" l="l" r="r" t="t"/>
            <a:pathLst>
              <a:path extrusionOk="0" fill="none" h="28864" w="1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6" name="Google Shape;266;p5"/>
          <p:cNvSpPr/>
          <p:nvPr/>
        </p:nvSpPr>
        <p:spPr>
          <a:xfrm>
            <a:off x="1201168" y="2142669"/>
            <a:ext cx="22564" cy="24379"/>
          </a:xfrm>
          <a:custGeom>
            <a:rect b="b" l="l" r="r" t="t"/>
            <a:pathLst>
              <a:path extrusionOk="0" fill="none" h="2147" w="2097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5"/>
          <p:cNvSpPr/>
          <p:nvPr/>
        </p:nvSpPr>
        <p:spPr>
          <a:xfrm>
            <a:off x="1268839" y="2142669"/>
            <a:ext cx="694063" cy="11"/>
          </a:xfrm>
          <a:custGeom>
            <a:rect b="b" l="l" r="r" t="t"/>
            <a:pathLst>
              <a:path extrusionOk="0" fill="none" h="1" w="64504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8" name="Google Shape;268;p5"/>
          <p:cNvSpPr/>
          <p:nvPr/>
        </p:nvSpPr>
        <p:spPr>
          <a:xfrm>
            <a:off x="1985454" y="2118308"/>
            <a:ext cx="23102" cy="24368"/>
          </a:xfrm>
          <a:custGeom>
            <a:rect b="b" l="l" r="r" t="t"/>
            <a:pathLst>
              <a:path extrusionOk="0" fill="none" h="2146" w="2147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9" name="Google Shape;269;p5"/>
          <p:cNvSpPr/>
          <p:nvPr/>
        </p:nvSpPr>
        <p:spPr>
          <a:xfrm>
            <a:off x="2008545" y="2028052"/>
            <a:ext cx="11" cy="54266"/>
          </a:xfrm>
          <a:custGeom>
            <a:rect b="b" l="l" r="r" t="t"/>
            <a:pathLst>
              <a:path extrusionOk="0" fill="none" h="4779" w="1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0" name="Google Shape;270;p5"/>
          <p:cNvSpPr/>
          <p:nvPr/>
        </p:nvSpPr>
        <p:spPr>
          <a:xfrm>
            <a:off x="2008545" y="1985417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1" name="Google Shape;271;p5"/>
          <p:cNvSpPr/>
          <p:nvPr/>
        </p:nvSpPr>
        <p:spPr>
          <a:xfrm>
            <a:off x="1160248" y="2559627"/>
            <a:ext cx="79226" cy="83607"/>
          </a:xfrm>
          <a:custGeom>
            <a:rect b="b" l="l" r="r" t="t"/>
            <a:pathLst>
              <a:path extrusionOk="0" h="7363" w="7363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2" name="Google Shape;272;p5"/>
          <p:cNvSpPr/>
          <p:nvPr/>
        </p:nvSpPr>
        <p:spPr>
          <a:xfrm>
            <a:off x="1419405" y="1453285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3" name="Google Shape;273;p5"/>
          <p:cNvSpPr/>
          <p:nvPr/>
        </p:nvSpPr>
        <p:spPr>
          <a:xfrm>
            <a:off x="1419405" y="1524166"/>
            <a:ext cx="11" cy="442902"/>
          </a:xfrm>
          <a:custGeom>
            <a:rect b="b" l="l" r="r" t="t"/>
            <a:pathLst>
              <a:path extrusionOk="0" fill="none" h="39005" w="1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5"/>
          <p:cNvSpPr/>
          <p:nvPr/>
        </p:nvSpPr>
        <p:spPr>
          <a:xfrm>
            <a:off x="1396842" y="1990948"/>
            <a:ext cx="23091" cy="23823"/>
          </a:xfrm>
          <a:custGeom>
            <a:rect b="b" l="l" r="r" t="t"/>
            <a:pathLst>
              <a:path extrusionOk="0" fill="none" h="2098" w="2146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5"/>
          <p:cNvSpPr/>
          <p:nvPr/>
        </p:nvSpPr>
        <p:spPr>
          <a:xfrm>
            <a:off x="1024369" y="2014764"/>
            <a:ext cx="328417" cy="11"/>
          </a:xfrm>
          <a:custGeom>
            <a:rect b="b" l="l" r="r" t="t"/>
            <a:pathLst>
              <a:path extrusionOk="0" fill="none" h="1" w="30522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5"/>
          <p:cNvSpPr/>
          <p:nvPr/>
        </p:nvSpPr>
        <p:spPr>
          <a:xfrm>
            <a:off x="979251" y="2014764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5"/>
          <p:cNvSpPr/>
          <p:nvPr/>
        </p:nvSpPr>
        <p:spPr>
          <a:xfrm>
            <a:off x="979251" y="2083430"/>
            <a:ext cx="11" cy="332724"/>
          </a:xfrm>
          <a:custGeom>
            <a:rect b="b" l="l" r="r" t="t"/>
            <a:pathLst>
              <a:path extrusionOk="0" fill="none" h="29302" w="1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5"/>
          <p:cNvSpPr/>
          <p:nvPr/>
        </p:nvSpPr>
        <p:spPr>
          <a:xfrm>
            <a:off x="979251" y="243836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5"/>
          <p:cNvSpPr/>
          <p:nvPr/>
        </p:nvSpPr>
        <p:spPr>
          <a:xfrm>
            <a:off x="924697" y="242230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0" name="Google Shape;280;p5"/>
          <p:cNvGrpSpPr/>
          <p:nvPr/>
        </p:nvGrpSpPr>
        <p:grpSpPr>
          <a:xfrm>
            <a:off x="1276061" y="990011"/>
            <a:ext cx="286714" cy="334153"/>
            <a:chOff x="3040350" y="1113200"/>
            <a:chExt cx="1704600" cy="1882550"/>
          </a:xfrm>
        </p:grpSpPr>
        <p:sp>
          <p:nvSpPr>
            <p:cNvPr id="281" name="Google Shape;281;p5"/>
            <p:cNvSpPr/>
            <p:nvPr/>
          </p:nvSpPr>
          <p:spPr>
            <a:xfrm>
              <a:off x="3040350" y="2164475"/>
              <a:ext cx="1607250" cy="831275"/>
            </a:xfrm>
            <a:custGeom>
              <a:rect b="b" l="l" r="r" t="t"/>
              <a:pathLst>
                <a:path extrusionOk="0" h="33251" w="6429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5"/>
            <p:cNvSpPr/>
            <p:nvPr/>
          </p:nvSpPr>
          <p:spPr>
            <a:xfrm>
              <a:off x="3073300" y="1113200"/>
              <a:ext cx="1671650" cy="924525"/>
            </a:xfrm>
            <a:custGeom>
              <a:rect b="b" l="l" r="r" t="t"/>
              <a:pathLst>
                <a:path extrusionOk="0" h="36981" w="66866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3" name="Google Shape;283;p5"/>
          <p:cNvGrpSpPr/>
          <p:nvPr/>
        </p:nvGrpSpPr>
        <p:grpSpPr>
          <a:xfrm>
            <a:off x="1863473" y="1568229"/>
            <a:ext cx="311871" cy="325908"/>
            <a:chOff x="462200" y="569000"/>
            <a:chExt cx="1901650" cy="1882775"/>
          </a:xfrm>
        </p:grpSpPr>
        <p:sp>
          <p:nvSpPr>
            <p:cNvPr id="284" name="Google Shape;284;p5"/>
            <p:cNvSpPr/>
            <p:nvPr/>
          </p:nvSpPr>
          <p:spPr>
            <a:xfrm>
              <a:off x="462200" y="890525"/>
              <a:ext cx="1573675" cy="1561250"/>
            </a:xfrm>
            <a:custGeom>
              <a:rect b="b" l="l" r="r" t="t"/>
              <a:pathLst>
                <a:path extrusionOk="0" h="62450" w="62947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5"/>
            <p:cNvSpPr/>
            <p:nvPr/>
          </p:nvSpPr>
          <p:spPr>
            <a:xfrm>
              <a:off x="1198700" y="569000"/>
              <a:ext cx="1165150" cy="1158700"/>
            </a:xfrm>
            <a:custGeom>
              <a:rect b="b" l="l" r="r" t="t"/>
              <a:pathLst>
                <a:path extrusionOk="0" h="46348" w="46606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5"/>
            <p:cNvSpPr/>
            <p:nvPr/>
          </p:nvSpPr>
          <p:spPr>
            <a:xfrm>
              <a:off x="1307825" y="1322925"/>
              <a:ext cx="159450" cy="146850"/>
            </a:xfrm>
            <a:custGeom>
              <a:rect b="b" l="l" r="r" t="t"/>
              <a:pathLst>
                <a:path extrusionOk="0" h="5874" w="6378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5"/>
            <p:cNvSpPr/>
            <p:nvPr/>
          </p:nvSpPr>
          <p:spPr>
            <a:xfrm>
              <a:off x="701000" y="1507650"/>
              <a:ext cx="373300" cy="440175"/>
            </a:xfrm>
            <a:custGeom>
              <a:rect b="b" l="l" r="r" t="t"/>
              <a:pathLst>
                <a:path extrusionOk="0" h="17607" w="14932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88" name="Google Shape;288;p5"/>
          <p:cNvGrpSpPr/>
          <p:nvPr/>
        </p:nvGrpSpPr>
        <p:grpSpPr>
          <a:xfrm>
            <a:off x="1724066" y="3056165"/>
            <a:ext cx="285424" cy="300082"/>
            <a:chOff x="4991125" y="2436850"/>
            <a:chExt cx="1890225" cy="1882575"/>
          </a:xfrm>
        </p:grpSpPr>
        <p:sp>
          <p:nvSpPr>
            <p:cNvPr id="289" name="Google Shape;289;p5"/>
            <p:cNvSpPr/>
            <p:nvPr/>
          </p:nvSpPr>
          <p:spPr>
            <a:xfrm>
              <a:off x="4991125" y="3057800"/>
              <a:ext cx="1890225" cy="1261625"/>
            </a:xfrm>
            <a:custGeom>
              <a:rect b="b" l="l" r="r" t="t"/>
              <a:pathLst>
                <a:path extrusionOk="0" h="50465" w="75609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5"/>
            <p:cNvSpPr/>
            <p:nvPr/>
          </p:nvSpPr>
          <p:spPr>
            <a:xfrm>
              <a:off x="5188800" y="2813650"/>
              <a:ext cx="1298100" cy="133575"/>
            </a:xfrm>
            <a:custGeom>
              <a:rect b="b" l="l" r="r" t="t"/>
              <a:pathLst>
                <a:path extrusionOk="0" h="5343" w="51924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5"/>
            <p:cNvSpPr/>
            <p:nvPr/>
          </p:nvSpPr>
          <p:spPr>
            <a:xfrm>
              <a:off x="56156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5"/>
            <p:cNvSpPr/>
            <p:nvPr/>
          </p:nvSpPr>
          <p:spPr>
            <a:xfrm>
              <a:off x="58518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3" name="Google Shape;293;p5"/>
          <p:cNvGrpSpPr/>
          <p:nvPr/>
        </p:nvGrpSpPr>
        <p:grpSpPr>
          <a:xfrm>
            <a:off x="116792" y="2921765"/>
            <a:ext cx="285540" cy="298949"/>
            <a:chOff x="5249675" y="238125"/>
            <a:chExt cx="1897275" cy="1882550"/>
          </a:xfrm>
        </p:grpSpPr>
        <p:sp>
          <p:nvSpPr>
            <p:cNvPr id="294" name="Google Shape;294;p5"/>
            <p:cNvSpPr/>
            <p:nvPr/>
          </p:nvSpPr>
          <p:spPr>
            <a:xfrm>
              <a:off x="5367350" y="1455300"/>
              <a:ext cx="290050" cy="110325"/>
            </a:xfrm>
            <a:custGeom>
              <a:rect b="b" l="l" r="r" t="t"/>
              <a:pathLst>
                <a:path extrusionOk="0" h="4413" w="11602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5"/>
            <p:cNvSpPr/>
            <p:nvPr/>
          </p:nvSpPr>
          <p:spPr>
            <a:xfrm>
              <a:off x="5367350" y="1234675"/>
              <a:ext cx="1661950" cy="276525"/>
            </a:xfrm>
            <a:custGeom>
              <a:rect b="b" l="l" r="r" t="t"/>
              <a:pathLst>
                <a:path extrusionOk="0" h="11061" w="66478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5"/>
            <p:cNvSpPr/>
            <p:nvPr/>
          </p:nvSpPr>
          <p:spPr>
            <a:xfrm>
              <a:off x="5249675" y="1675900"/>
              <a:ext cx="1897275" cy="444775"/>
            </a:xfrm>
            <a:custGeom>
              <a:rect b="b" l="l" r="r" t="t"/>
              <a:pathLst>
                <a:path extrusionOk="0" h="17791" w="75891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5"/>
            <p:cNvSpPr/>
            <p:nvPr/>
          </p:nvSpPr>
          <p:spPr>
            <a:xfrm>
              <a:off x="5856800" y="1455300"/>
              <a:ext cx="1172500" cy="276525"/>
            </a:xfrm>
            <a:custGeom>
              <a:rect b="b" l="l" r="r" t="t"/>
              <a:pathLst>
                <a:path extrusionOk="0" h="11061" w="4690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5"/>
            <p:cNvSpPr/>
            <p:nvPr/>
          </p:nvSpPr>
          <p:spPr>
            <a:xfrm>
              <a:off x="5253500" y="238125"/>
              <a:ext cx="1889625" cy="886275"/>
            </a:xfrm>
            <a:custGeom>
              <a:rect b="b" l="l" r="r" t="t"/>
              <a:pathLst>
                <a:path extrusionOk="0" h="35451" w="75585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9" name="Google Shape;299;p5"/>
          <p:cNvGrpSpPr/>
          <p:nvPr/>
        </p:nvGrpSpPr>
        <p:grpSpPr>
          <a:xfrm>
            <a:off x="126975" y="1638812"/>
            <a:ext cx="274291" cy="281031"/>
            <a:chOff x="2652075" y="3639925"/>
            <a:chExt cx="1882575" cy="1827250"/>
          </a:xfrm>
        </p:grpSpPr>
        <p:sp>
          <p:nvSpPr>
            <p:cNvPr id="300" name="Google Shape;300;p5"/>
            <p:cNvSpPr/>
            <p:nvPr/>
          </p:nvSpPr>
          <p:spPr>
            <a:xfrm>
              <a:off x="2716200" y="3639925"/>
              <a:ext cx="628925" cy="694500"/>
            </a:xfrm>
            <a:custGeom>
              <a:rect b="b" l="l" r="r" t="t"/>
              <a:pathLst>
                <a:path extrusionOk="0" h="27780" w="25157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5"/>
            <p:cNvSpPr/>
            <p:nvPr/>
          </p:nvSpPr>
          <p:spPr>
            <a:xfrm>
              <a:off x="3326275" y="3795950"/>
              <a:ext cx="282400" cy="286975"/>
            </a:xfrm>
            <a:custGeom>
              <a:rect b="b" l="l" r="r" t="t"/>
              <a:pathLst>
                <a:path extrusionOk="0" h="11479" w="11296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5"/>
            <p:cNvSpPr/>
            <p:nvPr/>
          </p:nvSpPr>
          <p:spPr>
            <a:xfrm>
              <a:off x="3696600" y="3760800"/>
              <a:ext cx="318000" cy="258600"/>
            </a:xfrm>
            <a:custGeom>
              <a:rect b="b" l="l" r="r" t="t"/>
              <a:pathLst>
                <a:path extrusionOk="0" h="10344" w="1272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5"/>
            <p:cNvSpPr/>
            <p:nvPr/>
          </p:nvSpPr>
          <p:spPr>
            <a:xfrm>
              <a:off x="3980450" y="3991375"/>
              <a:ext cx="455350" cy="343050"/>
            </a:xfrm>
            <a:custGeom>
              <a:rect b="b" l="l" r="r" t="t"/>
              <a:pathLst>
                <a:path extrusionOk="0" h="13722" w="18214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5"/>
            <p:cNvSpPr/>
            <p:nvPr/>
          </p:nvSpPr>
          <p:spPr>
            <a:xfrm>
              <a:off x="3385675" y="4059600"/>
              <a:ext cx="602150" cy="274825"/>
            </a:xfrm>
            <a:custGeom>
              <a:rect b="b" l="l" r="r" t="t"/>
              <a:pathLst>
                <a:path extrusionOk="0" h="10993" w="24086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5"/>
            <p:cNvSpPr/>
            <p:nvPr/>
          </p:nvSpPr>
          <p:spPr>
            <a:xfrm>
              <a:off x="2705900" y="4710325"/>
              <a:ext cx="1774625" cy="756850"/>
            </a:xfrm>
            <a:custGeom>
              <a:rect b="b" l="l" r="r" t="t"/>
              <a:pathLst>
                <a:path extrusionOk="0" h="30274" w="70985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5"/>
            <p:cNvSpPr/>
            <p:nvPr/>
          </p:nvSpPr>
          <p:spPr>
            <a:xfrm>
              <a:off x="2652075" y="4447650"/>
              <a:ext cx="1882575" cy="149450"/>
            </a:xfrm>
            <a:custGeom>
              <a:rect b="b" l="l" r="r" t="t"/>
              <a:pathLst>
                <a:path extrusionOk="0" h="5978" w="75303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307" name="Google Shape;307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53199" y="159498"/>
            <a:ext cx="3994475" cy="253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20000">
              <a:srgbClr val="232946"/>
            </a:gs>
            <a:gs pos="100000">
              <a:srgbClr val="041523"/>
            </a:gs>
          </a:gsLst>
          <a:lin ang="5400012" scaled="0"/>
        </a:gradFill>
      </p:bgPr>
    </p:bg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7"/>
          <p:cNvSpPr/>
          <p:nvPr/>
        </p:nvSpPr>
        <p:spPr>
          <a:xfrm>
            <a:off x="7786069" y="4712609"/>
            <a:ext cx="951156" cy="353322"/>
          </a:xfrm>
          <a:prstGeom prst="flowChartTerminator">
            <a:avLst/>
          </a:prstGeom>
          <a:solidFill>
            <a:srgbClr val="B8C1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7"/>
          <p:cNvSpPr/>
          <p:nvPr/>
        </p:nvSpPr>
        <p:spPr>
          <a:xfrm>
            <a:off x="7786069" y="3432516"/>
            <a:ext cx="951156" cy="353322"/>
          </a:xfrm>
          <a:prstGeom prst="flowChartTerminator">
            <a:avLst/>
          </a:prstGeom>
          <a:solidFill>
            <a:srgbClr val="B8C1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4" name="Google Shape;314;p7"/>
          <p:cNvSpPr txBox="1"/>
          <p:nvPr/>
        </p:nvSpPr>
        <p:spPr>
          <a:xfrm rot="-5400000">
            <a:off x="2155100" y="3973375"/>
            <a:ext cx="1757400" cy="31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AuraSky FAMILY</a:t>
            </a:r>
            <a:endParaRPr b="1" i="0" sz="1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5" name="Google Shape;315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16" name="Google Shape;316;p7"/>
          <p:cNvSpPr/>
          <p:nvPr/>
        </p:nvSpPr>
        <p:spPr>
          <a:xfrm>
            <a:off x="5210021" y="3003550"/>
            <a:ext cx="2008800" cy="272700"/>
          </a:xfrm>
          <a:prstGeom prst="roundRect">
            <a:avLst>
              <a:gd fmla="val 16667" name="adj"/>
            </a:avLst>
          </a:prstGeom>
          <a:solidFill>
            <a:srgbClr val="48FFD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Pham Viet Hoang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7" name="Google Shape;317;p7"/>
          <p:cNvSpPr txBox="1"/>
          <p:nvPr/>
        </p:nvSpPr>
        <p:spPr>
          <a:xfrm>
            <a:off x="5398575" y="2607900"/>
            <a:ext cx="1631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es" sz="14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Project Manager</a:t>
            </a:r>
            <a:endParaRPr b="1" i="0" sz="1400" u="none" cap="none" strike="noStrike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8" name="Google Shape;318;p7"/>
          <p:cNvSpPr/>
          <p:nvPr/>
        </p:nvSpPr>
        <p:spPr>
          <a:xfrm>
            <a:off x="3531225" y="3609150"/>
            <a:ext cx="2139000" cy="272700"/>
          </a:xfrm>
          <a:prstGeom prst="roundRect">
            <a:avLst>
              <a:gd fmla="val 16667" name="adj"/>
            </a:avLst>
          </a:prstGeom>
          <a:solidFill>
            <a:srgbClr val="48FFD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Duong Tuan Dung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9" name="Google Shape;319;p7"/>
          <p:cNvSpPr/>
          <p:nvPr/>
        </p:nvSpPr>
        <p:spPr>
          <a:xfrm>
            <a:off x="3531225" y="3995416"/>
            <a:ext cx="2139000" cy="272700"/>
          </a:xfrm>
          <a:prstGeom prst="roundRect">
            <a:avLst>
              <a:gd fmla="val 16667" name="adj"/>
            </a:avLst>
          </a:prstGeom>
          <a:solidFill>
            <a:srgbClr val="48FFD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 Nguyen Quang Minh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0" name="Google Shape;320;p7"/>
          <p:cNvSpPr/>
          <p:nvPr/>
        </p:nvSpPr>
        <p:spPr>
          <a:xfrm>
            <a:off x="3531225" y="4381675"/>
            <a:ext cx="2139000" cy="272700"/>
          </a:xfrm>
          <a:prstGeom prst="roundRect">
            <a:avLst>
              <a:gd fmla="val 16667" name="adj"/>
            </a:avLst>
          </a:prstGeom>
          <a:solidFill>
            <a:srgbClr val="48FFD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Nguyen Duc Manh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1" name="Google Shape;321;p7"/>
          <p:cNvSpPr/>
          <p:nvPr/>
        </p:nvSpPr>
        <p:spPr>
          <a:xfrm>
            <a:off x="7413826" y="3494525"/>
            <a:ext cx="1134486" cy="229284"/>
          </a:xfrm>
          <a:prstGeom prst="flowChartTerminator">
            <a:avLst/>
          </a:prstGeom>
          <a:solidFill>
            <a:srgbClr val="EEBB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Front-end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2" name="Google Shape;322;p7"/>
          <p:cNvSpPr/>
          <p:nvPr/>
        </p:nvSpPr>
        <p:spPr>
          <a:xfrm>
            <a:off x="7786069" y="3859219"/>
            <a:ext cx="951156" cy="353322"/>
          </a:xfrm>
          <a:prstGeom prst="flowChartTerminator">
            <a:avLst/>
          </a:prstGeom>
          <a:solidFill>
            <a:srgbClr val="B8C1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3" name="Google Shape;323;p7"/>
          <p:cNvSpPr/>
          <p:nvPr/>
        </p:nvSpPr>
        <p:spPr>
          <a:xfrm>
            <a:off x="6904225" y="4742074"/>
            <a:ext cx="1530522" cy="353322"/>
          </a:xfrm>
          <a:prstGeom prst="flowChartTerminator">
            <a:avLst/>
          </a:prstGeom>
          <a:solidFill>
            <a:srgbClr val="EEBB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Blockchain &amp; Back-end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4" name="Google Shape;324;p7"/>
          <p:cNvSpPr/>
          <p:nvPr/>
        </p:nvSpPr>
        <p:spPr>
          <a:xfrm>
            <a:off x="7786069" y="4285914"/>
            <a:ext cx="951156" cy="353322"/>
          </a:xfrm>
          <a:prstGeom prst="flowChartTerminator">
            <a:avLst/>
          </a:prstGeom>
          <a:solidFill>
            <a:srgbClr val="B8C1E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5" name="Google Shape;325;p7"/>
          <p:cNvSpPr/>
          <p:nvPr/>
        </p:nvSpPr>
        <p:spPr>
          <a:xfrm>
            <a:off x="7413813" y="4347932"/>
            <a:ext cx="1020924" cy="229284"/>
          </a:xfrm>
          <a:prstGeom prst="flowChartTerminator">
            <a:avLst/>
          </a:prstGeom>
          <a:solidFill>
            <a:srgbClr val="EEBB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Designer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7"/>
          <p:cNvSpPr/>
          <p:nvPr/>
        </p:nvSpPr>
        <p:spPr>
          <a:xfrm>
            <a:off x="7413813" y="3921244"/>
            <a:ext cx="1020924" cy="229284"/>
          </a:xfrm>
          <a:prstGeom prst="flowChartTerminator">
            <a:avLst/>
          </a:prstGeom>
          <a:solidFill>
            <a:srgbClr val="EEBBC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27" name="Google Shape;327;p7"/>
          <p:cNvCxnSpPr>
            <a:stCxn id="316" idx="2"/>
            <a:endCxn id="321" idx="1"/>
          </p:cNvCxnSpPr>
          <p:nvPr/>
        </p:nvCxnSpPr>
        <p:spPr>
          <a:xfrm flipH="1" rot="-5400000">
            <a:off x="6647621" y="2843050"/>
            <a:ext cx="333000" cy="1199400"/>
          </a:xfrm>
          <a:prstGeom prst="curvedConnector2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cxnSp>
        <p:nvCxnSpPr>
          <p:cNvPr id="328" name="Google Shape;328;p7"/>
          <p:cNvCxnSpPr>
            <a:stCxn id="318" idx="3"/>
            <a:endCxn id="321" idx="1"/>
          </p:cNvCxnSpPr>
          <p:nvPr/>
        </p:nvCxnSpPr>
        <p:spPr>
          <a:xfrm flipH="1" rot="10800000">
            <a:off x="5670225" y="3609300"/>
            <a:ext cx="1743600" cy="1362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cxnSp>
        <p:nvCxnSpPr>
          <p:cNvPr id="329" name="Google Shape;329;p7"/>
          <p:cNvCxnSpPr>
            <a:stCxn id="319" idx="3"/>
            <a:endCxn id="323" idx="1"/>
          </p:cNvCxnSpPr>
          <p:nvPr/>
        </p:nvCxnSpPr>
        <p:spPr>
          <a:xfrm>
            <a:off x="5670225" y="4131766"/>
            <a:ext cx="1233900" cy="786900"/>
          </a:xfrm>
          <a:prstGeom prst="curvedConnector3">
            <a:avLst>
              <a:gd fmla="val 50004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cxnSp>
        <p:nvCxnSpPr>
          <p:cNvPr id="330" name="Google Shape;330;p7"/>
          <p:cNvCxnSpPr>
            <a:stCxn id="320" idx="3"/>
            <a:endCxn id="325" idx="1"/>
          </p:cNvCxnSpPr>
          <p:nvPr/>
        </p:nvCxnSpPr>
        <p:spPr>
          <a:xfrm flipH="1" rot="10800000">
            <a:off x="5670225" y="4462525"/>
            <a:ext cx="1743600" cy="555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cxnSp>
        <p:nvCxnSpPr>
          <p:cNvPr id="331" name="Google Shape;331;p7"/>
          <p:cNvCxnSpPr>
            <a:stCxn id="319" idx="3"/>
            <a:endCxn id="326" idx="1"/>
          </p:cNvCxnSpPr>
          <p:nvPr/>
        </p:nvCxnSpPr>
        <p:spPr>
          <a:xfrm flipH="1" rot="10800000">
            <a:off x="5670225" y="4035766"/>
            <a:ext cx="1743600" cy="960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cxnSp>
        <p:nvCxnSpPr>
          <p:cNvPr id="332" name="Google Shape;332;p7"/>
          <p:cNvCxnSpPr>
            <a:stCxn id="316" idx="2"/>
            <a:endCxn id="323" idx="1"/>
          </p:cNvCxnSpPr>
          <p:nvPr/>
        </p:nvCxnSpPr>
        <p:spPr>
          <a:xfrm flipH="1" rot="-5400000">
            <a:off x="5738021" y="3752650"/>
            <a:ext cx="1642500" cy="689700"/>
          </a:xfrm>
          <a:prstGeom prst="curvedConnector2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cxnSp>
        <p:nvCxnSpPr>
          <p:cNvPr id="333" name="Google Shape;333;p7"/>
          <p:cNvCxnSpPr>
            <a:stCxn id="320" idx="3"/>
            <a:endCxn id="321" idx="1"/>
          </p:cNvCxnSpPr>
          <p:nvPr/>
        </p:nvCxnSpPr>
        <p:spPr>
          <a:xfrm flipH="1" rot="10800000">
            <a:off x="5670225" y="3609025"/>
            <a:ext cx="1743600" cy="9090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med" w="med" type="stealth"/>
          </a:ln>
          <a:effectLst>
            <a:outerShdw blurRad="57150" rotWithShape="0" algn="bl" dir="5400000" dist="19050">
              <a:srgbClr val="000000">
                <a:alpha val="48627"/>
              </a:srgbClr>
            </a:outerShdw>
          </a:effectLst>
        </p:spPr>
      </p:cxnSp>
      <p:sp>
        <p:nvSpPr>
          <p:cNvPr id="334" name="Google Shape;334;p7"/>
          <p:cNvSpPr txBox="1"/>
          <p:nvPr>
            <p:ph idx="4" type="ctrTitle"/>
          </p:nvPr>
        </p:nvSpPr>
        <p:spPr>
          <a:xfrm>
            <a:off x="2600" y="275600"/>
            <a:ext cx="22065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Project overview 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&amp; management</a:t>
            </a:r>
            <a:endParaRPr sz="2100">
              <a:solidFill>
                <a:srgbClr val="FFFFFF"/>
              </a:solidFill>
            </a:endParaRPr>
          </a:p>
        </p:txBody>
      </p:sp>
      <p:cxnSp>
        <p:nvCxnSpPr>
          <p:cNvPr id="335" name="Google Shape;335;p7"/>
          <p:cNvCxnSpPr/>
          <p:nvPr/>
        </p:nvCxnSpPr>
        <p:spPr>
          <a:xfrm>
            <a:off x="36350" y="875300"/>
            <a:ext cx="2139000" cy="6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36" name="Google Shape;336;p7"/>
          <p:cNvSpPr/>
          <p:nvPr/>
        </p:nvSpPr>
        <p:spPr>
          <a:xfrm>
            <a:off x="761541" y="1606665"/>
            <a:ext cx="839377" cy="1652561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7" name="Google Shape;337;p7"/>
          <p:cNvSpPr/>
          <p:nvPr/>
        </p:nvSpPr>
        <p:spPr>
          <a:xfrm>
            <a:off x="840758" y="1737898"/>
            <a:ext cx="680419" cy="1318168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2156"/>
                </a:srgbClr>
              </a:gs>
              <a:gs pos="100000">
                <a:srgbClr val="041523">
                  <a:alpha val="5215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8" name="Google Shape;338;p7"/>
          <p:cNvSpPr/>
          <p:nvPr/>
        </p:nvSpPr>
        <p:spPr>
          <a:xfrm>
            <a:off x="1100960" y="3088988"/>
            <a:ext cx="140084" cy="126620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9" name="Google Shape;339;p7"/>
          <p:cNvSpPr/>
          <p:nvPr/>
        </p:nvSpPr>
        <p:spPr>
          <a:xfrm>
            <a:off x="1097817" y="1658169"/>
            <a:ext cx="166834" cy="28796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0" name="Google Shape;340;p7"/>
          <p:cNvSpPr/>
          <p:nvPr/>
        </p:nvSpPr>
        <p:spPr>
          <a:xfrm>
            <a:off x="990270" y="2781672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1" name="Google Shape;341;p7"/>
          <p:cNvSpPr/>
          <p:nvPr/>
        </p:nvSpPr>
        <p:spPr>
          <a:xfrm>
            <a:off x="1047449" y="2864728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2" name="Google Shape;342;p7"/>
          <p:cNvSpPr/>
          <p:nvPr/>
        </p:nvSpPr>
        <p:spPr>
          <a:xfrm>
            <a:off x="1047976" y="2913462"/>
            <a:ext cx="22574" cy="24368"/>
          </a:xfrm>
          <a:custGeom>
            <a:rect b="b" l="l" r="r" t="t"/>
            <a:pathLst>
              <a:path extrusionOk="0" fill="none" h="2146" w="2098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3" name="Google Shape;343;p7"/>
          <p:cNvSpPr/>
          <p:nvPr/>
        </p:nvSpPr>
        <p:spPr>
          <a:xfrm>
            <a:off x="1112505" y="2937823"/>
            <a:ext cx="314246" cy="11"/>
          </a:xfrm>
          <a:custGeom>
            <a:rect b="b" l="l" r="r" t="t"/>
            <a:pathLst>
              <a:path extrusionOk="0" fill="none" h="1" w="29205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7"/>
          <p:cNvSpPr/>
          <p:nvPr/>
        </p:nvSpPr>
        <p:spPr>
          <a:xfrm>
            <a:off x="1447737" y="2913462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7"/>
          <p:cNvSpPr/>
          <p:nvPr/>
        </p:nvSpPr>
        <p:spPr>
          <a:xfrm>
            <a:off x="1470818" y="2619980"/>
            <a:ext cx="11" cy="248584"/>
          </a:xfrm>
          <a:custGeom>
            <a:rect b="b" l="l" r="r" t="t"/>
            <a:pathLst>
              <a:path extrusionOk="0" fill="none" h="21892" w="1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7"/>
          <p:cNvSpPr/>
          <p:nvPr/>
        </p:nvSpPr>
        <p:spPr>
          <a:xfrm>
            <a:off x="1470818" y="2573472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7" name="Google Shape;347;p7"/>
          <p:cNvSpPr/>
          <p:nvPr/>
        </p:nvSpPr>
        <p:spPr>
          <a:xfrm>
            <a:off x="1541641" y="2573472"/>
            <a:ext cx="262307" cy="11"/>
          </a:xfrm>
          <a:custGeom>
            <a:rect b="b" l="l" r="r" t="t"/>
            <a:pathLst>
              <a:path extrusionOk="0" fill="none" h="1" w="24378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8" name="Google Shape;348;p7"/>
          <p:cNvSpPr/>
          <p:nvPr/>
        </p:nvSpPr>
        <p:spPr>
          <a:xfrm>
            <a:off x="1828075" y="2573472"/>
            <a:ext cx="22564" cy="23811"/>
          </a:xfrm>
          <a:custGeom>
            <a:rect b="b" l="l" r="r" t="t"/>
            <a:pathLst>
              <a:path extrusionOk="0" fill="none" h="2097" w="2097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9" name="Google Shape;349;p7"/>
          <p:cNvSpPr/>
          <p:nvPr/>
        </p:nvSpPr>
        <p:spPr>
          <a:xfrm>
            <a:off x="1850629" y="2640468"/>
            <a:ext cx="11" cy="236411"/>
          </a:xfrm>
          <a:custGeom>
            <a:rect b="b" l="l" r="r" t="t"/>
            <a:pathLst>
              <a:path extrusionOk="0" fill="none" h="20820" w="1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0" name="Google Shape;350;p7"/>
          <p:cNvSpPr/>
          <p:nvPr/>
        </p:nvSpPr>
        <p:spPr>
          <a:xfrm>
            <a:off x="1850629" y="2898504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p7"/>
          <p:cNvSpPr/>
          <p:nvPr/>
        </p:nvSpPr>
        <p:spPr>
          <a:xfrm>
            <a:off x="546447" y="1807120"/>
            <a:ext cx="22574" cy="11"/>
          </a:xfrm>
          <a:custGeom>
            <a:rect b="b" l="l" r="r" t="t"/>
            <a:pathLst>
              <a:path extrusionOk="0" fill="none" h="1" w="2098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2" name="Google Shape;352;p7"/>
          <p:cNvSpPr/>
          <p:nvPr/>
        </p:nvSpPr>
        <p:spPr>
          <a:xfrm>
            <a:off x="595233" y="1807120"/>
            <a:ext cx="38833" cy="11"/>
          </a:xfrm>
          <a:custGeom>
            <a:rect b="b" l="l" r="r" t="t"/>
            <a:pathLst>
              <a:path extrusionOk="0" fill="none" h="1" w="3609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p7"/>
          <p:cNvSpPr/>
          <p:nvPr/>
        </p:nvSpPr>
        <p:spPr>
          <a:xfrm>
            <a:off x="647172" y="1807120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7"/>
          <p:cNvSpPr/>
          <p:nvPr/>
        </p:nvSpPr>
        <p:spPr>
          <a:xfrm>
            <a:off x="669736" y="1881317"/>
            <a:ext cx="11" cy="375919"/>
          </a:xfrm>
          <a:custGeom>
            <a:rect b="b" l="l" r="r" t="t"/>
            <a:pathLst>
              <a:path extrusionOk="0" fill="none" h="33106" w="1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5" name="Google Shape;355;p7"/>
          <p:cNvSpPr/>
          <p:nvPr/>
        </p:nvSpPr>
        <p:spPr>
          <a:xfrm>
            <a:off x="670253" y="2282761"/>
            <a:ext cx="22574" cy="24379"/>
          </a:xfrm>
          <a:custGeom>
            <a:rect b="b" l="l" r="r" t="t"/>
            <a:pathLst>
              <a:path extrusionOk="0" fill="none" h="2147" w="2098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6" name="Google Shape;356;p7"/>
          <p:cNvSpPr/>
          <p:nvPr/>
        </p:nvSpPr>
        <p:spPr>
          <a:xfrm>
            <a:off x="738461" y="2307133"/>
            <a:ext cx="522516" cy="11"/>
          </a:xfrm>
          <a:custGeom>
            <a:rect b="b" l="l" r="r" t="t"/>
            <a:pathLst>
              <a:path extrusionOk="0" fill="none" h="1" w="48561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7"/>
          <p:cNvSpPr/>
          <p:nvPr/>
        </p:nvSpPr>
        <p:spPr>
          <a:xfrm>
            <a:off x="1283526" y="2307133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8" name="Google Shape;358;p7"/>
          <p:cNvSpPr/>
          <p:nvPr/>
        </p:nvSpPr>
        <p:spPr>
          <a:xfrm>
            <a:off x="1264116" y="2268927"/>
            <a:ext cx="91815" cy="83323"/>
          </a:xfrm>
          <a:custGeom>
            <a:rect b="b" l="l" r="r" t="t"/>
            <a:pathLst>
              <a:path extrusionOk="0" h="7338" w="8533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9" name="Google Shape;359;p7"/>
          <p:cNvSpPr/>
          <p:nvPr/>
        </p:nvSpPr>
        <p:spPr>
          <a:xfrm>
            <a:off x="499231" y="3071271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0" name="Google Shape;360;p7"/>
          <p:cNvSpPr/>
          <p:nvPr/>
        </p:nvSpPr>
        <p:spPr>
          <a:xfrm>
            <a:off x="585796" y="3047455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1" name="Google Shape;361;p7"/>
          <p:cNvSpPr/>
          <p:nvPr/>
        </p:nvSpPr>
        <p:spPr>
          <a:xfrm>
            <a:off x="608877" y="2746783"/>
            <a:ext cx="11" cy="254125"/>
          </a:xfrm>
          <a:custGeom>
            <a:rect b="b" l="l" r="r" t="t"/>
            <a:pathLst>
              <a:path extrusionOk="0" fill="none" h="22380" w="1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2" name="Google Shape;362;p7"/>
          <p:cNvSpPr/>
          <p:nvPr/>
        </p:nvSpPr>
        <p:spPr>
          <a:xfrm>
            <a:off x="608877" y="26991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3" name="Google Shape;363;p7"/>
          <p:cNvSpPr/>
          <p:nvPr/>
        </p:nvSpPr>
        <p:spPr>
          <a:xfrm>
            <a:off x="674976" y="2699162"/>
            <a:ext cx="668357" cy="11"/>
          </a:xfrm>
          <a:custGeom>
            <a:rect b="b" l="l" r="r" t="t"/>
            <a:pathLst>
              <a:path extrusionOk="0" fill="none" h="1" w="62115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4" name="Google Shape;364;p7"/>
          <p:cNvSpPr/>
          <p:nvPr/>
        </p:nvSpPr>
        <p:spPr>
          <a:xfrm>
            <a:off x="1364841" y="26991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5" name="Google Shape;365;p7"/>
          <p:cNvSpPr/>
          <p:nvPr/>
        </p:nvSpPr>
        <p:spPr>
          <a:xfrm>
            <a:off x="1387921" y="278831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7"/>
          <p:cNvSpPr/>
          <p:nvPr/>
        </p:nvSpPr>
        <p:spPr>
          <a:xfrm>
            <a:off x="1333367" y="278388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7"/>
          <p:cNvSpPr/>
          <p:nvPr/>
        </p:nvSpPr>
        <p:spPr>
          <a:xfrm>
            <a:off x="1200642" y="2560184"/>
            <a:ext cx="11" cy="23811"/>
          </a:xfrm>
          <a:custGeom>
            <a:rect b="b" l="l" r="r" t="t"/>
            <a:pathLst>
              <a:path extrusionOk="0" fill="none" h="2097" w="1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7"/>
          <p:cNvSpPr/>
          <p:nvPr/>
        </p:nvSpPr>
        <p:spPr>
          <a:xfrm>
            <a:off x="1200642" y="2188632"/>
            <a:ext cx="11" cy="327751"/>
          </a:xfrm>
          <a:custGeom>
            <a:rect b="b" l="l" r="r" t="t"/>
            <a:pathLst>
              <a:path extrusionOk="0" fill="none" h="28864" w="1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7"/>
          <p:cNvSpPr/>
          <p:nvPr/>
        </p:nvSpPr>
        <p:spPr>
          <a:xfrm>
            <a:off x="1201168" y="2142669"/>
            <a:ext cx="22564" cy="24379"/>
          </a:xfrm>
          <a:custGeom>
            <a:rect b="b" l="l" r="r" t="t"/>
            <a:pathLst>
              <a:path extrusionOk="0" fill="none" h="2147" w="2097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0" name="Google Shape;370;p7"/>
          <p:cNvSpPr/>
          <p:nvPr/>
        </p:nvSpPr>
        <p:spPr>
          <a:xfrm>
            <a:off x="1268839" y="2142669"/>
            <a:ext cx="694063" cy="11"/>
          </a:xfrm>
          <a:custGeom>
            <a:rect b="b" l="l" r="r" t="t"/>
            <a:pathLst>
              <a:path extrusionOk="0" fill="none" h="1" w="64504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1" name="Google Shape;371;p7"/>
          <p:cNvSpPr/>
          <p:nvPr/>
        </p:nvSpPr>
        <p:spPr>
          <a:xfrm>
            <a:off x="1985454" y="2118308"/>
            <a:ext cx="23102" cy="24368"/>
          </a:xfrm>
          <a:custGeom>
            <a:rect b="b" l="l" r="r" t="t"/>
            <a:pathLst>
              <a:path extrusionOk="0" fill="none" h="2146" w="2147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2" name="Google Shape;372;p7"/>
          <p:cNvSpPr/>
          <p:nvPr/>
        </p:nvSpPr>
        <p:spPr>
          <a:xfrm>
            <a:off x="2008545" y="2028052"/>
            <a:ext cx="11" cy="54266"/>
          </a:xfrm>
          <a:custGeom>
            <a:rect b="b" l="l" r="r" t="t"/>
            <a:pathLst>
              <a:path extrusionOk="0" fill="none" h="4779" w="1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3" name="Google Shape;373;p7"/>
          <p:cNvSpPr/>
          <p:nvPr/>
        </p:nvSpPr>
        <p:spPr>
          <a:xfrm>
            <a:off x="2008545" y="1985417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4" name="Google Shape;374;p7"/>
          <p:cNvSpPr/>
          <p:nvPr/>
        </p:nvSpPr>
        <p:spPr>
          <a:xfrm>
            <a:off x="1160248" y="2559627"/>
            <a:ext cx="79226" cy="83607"/>
          </a:xfrm>
          <a:custGeom>
            <a:rect b="b" l="l" r="r" t="t"/>
            <a:pathLst>
              <a:path extrusionOk="0" h="7363" w="7363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p7"/>
          <p:cNvSpPr/>
          <p:nvPr/>
        </p:nvSpPr>
        <p:spPr>
          <a:xfrm>
            <a:off x="1419405" y="1453285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6" name="Google Shape;376;p7"/>
          <p:cNvSpPr/>
          <p:nvPr/>
        </p:nvSpPr>
        <p:spPr>
          <a:xfrm>
            <a:off x="1419405" y="1524166"/>
            <a:ext cx="11" cy="442902"/>
          </a:xfrm>
          <a:custGeom>
            <a:rect b="b" l="l" r="r" t="t"/>
            <a:pathLst>
              <a:path extrusionOk="0" fill="none" h="39005" w="1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"/>
          <p:cNvSpPr/>
          <p:nvPr/>
        </p:nvSpPr>
        <p:spPr>
          <a:xfrm>
            <a:off x="1396842" y="1990948"/>
            <a:ext cx="23091" cy="23823"/>
          </a:xfrm>
          <a:custGeom>
            <a:rect b="b" l="l" r="r" t="t"/>
            <a:pathLst>
              <a:path extrusionOk="0" fill="none" h="2098" w="2146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"/>
          <p:cNvSpPr/>
          <p:nvPr/>
        </p:nvSpPr>
        <p:spPr>
          <a:xfrm>
            <a:off x="1024369" y="2014764"/>
            <a:ext cx="328417" cy="11"/>
          </a:xfrm>
          <a:custGeom>
            <a:rect b="b" l="l" r="r" t="t"/>
            <a:pathLst>
              <a:path extrusionOk="0" fill="none" h="1" w="30522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"/>
          <p:cNvSpPr/>
          <p:nvPr/>
        </p:nvSpPr>
        <p:spPr>
          <a:xfrm>
            <a:off x="979251" y="2014764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"/>
          <p:cNvSpPr/>
          <p:nvPr/>
        </p:nvSpPr>
        <p:spPr>
          <a:xfrm>
            <a:off x="979251" y="2083430"/>
            <a:ext cx="11" cy="332724"/>
          </a:xfrm>
          <a:custGeom>
            <a:rect b="b" l="l" r="r" t="t"/>
            <a:pathLst>
              <a:path extrusionOk="0" fill="none" h="29302" w="1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1" name="Google Shape;381;p7"/>
          <p:cNvSpPr/>
          <p:nvPr/>
        </p:nvSpPr>
        <p:spPr>
          <a:xfrm>
            <a:off x="979251" y="243836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2" name="Google Shape;382;p7"/>
          <p:cNvSpPr/>
          <p:nvPr/>
        </p:nvSpPr>
        <p:spPr>
          <a:xfrm>
            <a:off x="924697" y="242230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3" name="Google Shape;383;p7"/>
          <p:cNvGrpSpPr/>
          <p:nvPr/>
        </p:nvGrpSpPr>
        <p:grpSpPr>
          <a:xfrm>
            <a:off x="1276061" y="990011"/>
            <a:ext cx="286714" cy="334153"/>
            <a:chOff x="3040350" y="1113200"/>
            <a:chExt cx="1704600" cy="1882550"/>
          </a:xfrm>
        </p:grpSpPr>
        <p:sp>
          <p:nvSpPr>
            <p:cNvPr id="384" name="Google Shape;384;p7"/>
            <p:cNvSpPr/>
            <p:nvPr/>
          </p:nvSpPr>
          <p:spPr>
            <a:xfrm>
              <a:off x="3040350" y="2164475"/>
              <a:ext cx="1607250" cy="831275"/>
            </a:xfrm>
            <a:custGeom>
              <a:rect b="b" l="l" r="r" t="t"/>
              <a:pathLst>
                <a:path extrusionOk="0" h="33251" w="6429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7"/>
            <p:cNvSpPr/>
            <p:nvPr/>
          </p:nvSpPr>
          <p:spPr>
            <a:xfrm>
              <a:off x="3073300" y="1113200"/>
              <a:ext cx="1671650" cy="924525"/>
            </a:xfrm>
            <a:custGeom>
              <a:rect b="b" l="l" r="r" t="t"/>
              <a:pathLst>
                <a:path extrusionOk="0" h="36981" w="66866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86" name="Google Shape;386;p7"/>
          <p:cNvGrpSpPr/>
          <p:nvPr/>
        </p:nvGrpSpPr>
        <p:grpSpPr>
          <a:xfrm>
            <a:off x="1863473" y="1568229"/>
            <a:ext cx="311871" cy="325908"/>
            <a:chOff x="462200" y="569000"/>
            <a:chExt cx="1901650" cy="1882775"/>
          </a:xfrm>
        </p:grpSpPr>
        <p:sp>
          <p:nvSpPr>
            <p:cNvPr id="387" name="Google Shape;387;p7"/>
            <p:cNvSpPr/>
            <p:nvPr/>
          </p:nvSpPr>
          <p:spPr>
            <a:xfrm>
              <a:off x="462200" y="890525"/>
              <a:ext cx="1573675" cy="1561250"/>
            </a:xfrm>
            <a:custGeom>
              <a:rect b="b" l="l" r="r" t="t"/>
              <a:pathLst>
                <a:path extrusionOk="0" h="62450" w="62947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7"/>
            <p:cNvSpPr/>
            <p:nvPr/>
          </p:nvSpPr>
          <p:spPr>
            <a:xfrm>
              <a:off x="1198700" y="569000"/>
              <a:ext cx="1165150" cy="1158700"/>
            </a:xfrm>
            <a:custGeom>
              <a:rect b="b" l="l" r="r" t="t"/>
              <a:pathLst>
                <a:path extrusionOk="0" h="46348" w="46606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7"/>
            <p:cNvSpPr/>
            <p:nvPr/>
          </p:nvSpPr>
          <p:spPr>
            <a:xfrm>
              <a:off x="1307825" y="1322925"/>
              <a:ext cx="159450" cy="146850"/>
            </a:xfrm>
            <a:custGeom>
              <a:rect b="b" l="l" r="r" t="t"/>
              <a:pathLst>
                <a:path extrusionOk="0" h="5874" w="6378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7"/>
            <p:cNvSpPr/>
            <p:nvPr/>
          </p:nvSpPr>
          <p:spPr>
            <a:xfrm>
              <a:off x="701000" y="1507650"/>
              <a:ext cx="373300" cy="440175"/>
            </a:xfrm>
            <a:custGeom>
              <a:rect b="b" l="l" r="r" t="t"/>
              <a:pathLst>
                <a:path extrusionOk="0" h="17607" w="14932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1" name="Google Shape;391;p7"/>
          <p:cNvGrpSpPr/>
          <p:nvPr/>
        </p:nvGrpSpPr>
        <p:grpSpPr>
          <a:xfrm>
            <a:off x="1724066" y="3056165"/>
            <a:ext cx="285424" cy="300082"/>
            <a:chOff x="4991125" y="2436850"/>
            <a:chExt cx="1890225" cy="1882575"/>
          </a:xfrm>
        </p:grpSpPr>
        <p:sp>
          <p:nvSpPr>
            <p:cNvPr id="392" name="Google Shape;392;p7"/>
            <p:cNvSpPr/>
            <p:nvPr/>
          </p:nvSpPr>
          <p:spPr>
            <a:xfrm>
              <a:off x="4991125" y="3057800"/>
              <a:ext cx="1890225" cy="1261625"/>
            </a:xfrm>
            <a:custGeom>
              <a:rect b="b" l="l" r="r" t="t"/>
              <a:pathLst>
                <a:path extrusionOk="0" h="50465" w="75609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7"/>
            <p:cNvSpPr/>
            <p:nvPr/>
          </p:nvSpPr>
          <p:spPr>
            <a:xfrm>
              <a:off x="5188800" y="2813650"/>
              <a:ext cx="1298100" cy="133575"/>
            </a:xfrm>
            <a:custGeom>
              <a:rect b="b" l="l" r="r" t="t"/>
              <a:pathLst>
                <a:path extrusionOk="0" h="5343" w="51924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7"/>
            <p:cNvSpPr/>
            <p:nvPr/>
          </p:nvSpPr>
          <p:spPr>
            <a:xfrm>
              <a:off x="56156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7"/>
            <p:cNvSpPr/>
            <p:nvPr/>
          </p:nvSpPr>
          <p:spPr>
            <a:xfrm>
              <a:off x="58518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6" name="Google Shape;396;p7"/>
          <p:cNvGrpSpPr/>
          <p:nvPr/>
        </p:nvGrpSpPr>
        <p:grpSpPr>
          <a:xfrm>
            <a:off x="116792" y="2921765"/>
            <a:ext cx="285540" cy="298949"/>
            <a:chOff x="5249675" y="238125"/>
            <a:chExt cx="1897275" cy="1882550"/>
          </a:xfrm>
        </p:grpSpPr>
        <p:sp>
          <p:nvSpPr>
            <p:cNvPr id="397" name="Google Shape;397;p7"/>
            <p:cNvSpPr/>
            <p:nvPr/>
          </p:nvSpPr>
          <p:spPr>
            <a:xfrm>
              <a:off x="5367350" y="1455300"/>
              <a:ext cx="290050" cy="110325"/>
            </a:xfrm>
            <a:custGeom>
              <a:rect b="b" l="l" r="r" t="t"/>
              <a:pathLst>
                <a:path extrusionOk="0" h="4413" w="11602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7"/>
            <p:cNvSpPr/>
            <p:nvPr/>
          </p:nvSpPr>
          <p:spPr>
            <a:xfrm>
              <a:off x="5367350" y="1234675"/>
              <a:ext cx="1661950" cy="276525"/>
            </a:xfrm>
            <a:custGeom>
              <a:rect b="b" l="l" r="r" t="t"/>
              <a:pathLst>
                <a:path extrusionOk="0" h="11061" w="66478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7"/>
            <p:cNvSpPr/>
            <p:nvPr/>
          </p:nvSpPr>
          <p:spPr>
            <a:xfrm>
              <a:off x="5249675" y="1675900"/>
              <a:ext cx="1897275" cy="444775"/>
            </a:xfrm>
            <a:custGeom>
              <a:rect b="b" l="l" r="r" t="t"/>
              <a:pathLst>
                <a:path extrusionOk="0" h="17791" w="75891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7"/>
            <p:cNvSpPr/>
            <p:nvPr/>
          </p:nvSpPr>
          <p:spPr>
            <a:xfrm>
              <a:off x="5856800" y="1455300"/>
              <a:ext cx="1172500" cy="276525"/>
            </a:xfrm>
            <a:custGeom>
              <a:rect b="b" l="l" r="r" t="t"/>
              <a:pathLst>
                <a:path extrusionOk="0" h="11061" w="4690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7"/>
            <p:cNvSpPr/>
            <p:nvPr/>
          </p:nvSpPr>
          <p:spPr>
            <a:xfrm>
              <a:off x="5253500" y="238125"/>
              <a:ext cx="1889625" cy="886275"/>
            </a:xfrm>
            <a:custGeom>
              <a:rect b="b" l="l" r="r" t="t"/>
              <a:pathLst>
                <a:path extrusionOk="0" h="35451" w="75585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2" name="Google Shape;402;p7"/>
          <p:cNvGrpSpPr/>
          <p:nvPr/>
        </p:nvGrpSpPr>
        <p:grpSpPr>
          <a:xfrm>
            <a:off x="126975" y="1638812"/>
            <a:ext cx="274291" cy="281031"/>
            <a:chOff x="2652075" y="3639925"/>
            <a:chExt cx="1882575" cy="1827250"/>
          </a:xfrm>
        </p:grpSpPr>
        <p:sp>
          <p:nvSpPr>
            <p:cNvPr id="403" name="Google Shape;403;p7"/>
            <p:cNvSpPr/>
            <p:nvPr/>
          </p:nvSpPr>
          <p:spPr>
            <a:xfrm>
              <a:off x="2716200" y="3639925"/>
              <a:ext cx="628925" cy="694500"/>
            </a:xfrm>
            <a:custGeom>
              <a:rect b="b" l="l" r="r" t="t"/>
              <a:pathLst>
                <a:path extrusionOk="0" h="27780" w="25157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7"/>
            <p:cNvSpPr/>
            <p:nvPr/>
          </p:nvSpPr>
          <p:spPr>
            <a:xfrm>
              <a:off x="3326275" y="3795950"/>
              <a:ext cx="282400" cy="286975"/>
            </a:xfrm>
            <a:custGeom>
              <a:rect b="b" l="l" r="r" t="t"/>
              <a:pathLst>
                <a:path extrusionOk="0" h="11479" w="11296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7"/>
            <p:cNvSpPr/>
            <p:nvPr/>
          </p:nvSpPr>
          <p:spPr>
            <a:xfrm>
              <a:off x="3696600" y="3760800"/>
              <a:ext cx="318000" cy="258600"/>
            </a:xfrm>
            <a:custGeom>
              <a:rect b="b" l="l" r="r" t="t"/>
              <a:pathLst>
                <a:path extrusionOk="0" h="10344" w="1272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7"/>
            <p:cNvSpPr/>
            <p:nvPr/>
          </p:nvSpPr>
          <p:spPr>
            <a:xfrm>
              <a:off x="3980450" y="3991375"/>
              <a:ext cx="455350" cy="343050"/>
            </a:xfrm>
            <a:custGeom>
              <a:rect b="b" l="l" r="r" t="t"/>
              <a:pathLst>
                <a:path extrusionOk="0" h="13722" w="18214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7"/>
            <p:cNvSpPr/>
            <p:nvPr/>
          </p:nvSpPr>
          <p:spPr>
            <a:xfrm>
              <a:off x="3385675" y="4059600"/>
              <a:ext cx="602150" cy="274825"/>
            </a:xfrm>
            <a:custGeom>
              <a:rect b="b" l="l" r="r" t="t"/>
              <a:pathLst>
                <a:path extrusionOk="0" h="10993" w="24086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7"/>
            <p:cNvSpPr/>
            <p:nvPr/>
          </p:nvSpPr>
          <p:spPr>
            <a:xfrm>
              <a:off x="2705900" y="4710325"/>
              <a:ext cx="1774625" cy="756850"/>
            </a:xfrm>
            <a:custGeom>
              <a:rect b="b" l="l" r="r" t="t"/>
              <a:pathLst>
                <a:path extrusionOk="0" h="30274" w="70985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7"/>
            <p:cNvSpPr/>
            <p:nvPr/>
          </p:nvSpPr>
          <p:spPr>
            <a:xfrm>
              <a:off x="2652075" y="4447650"/>
              <a:ext cx="1882575" cy="149450"/>
            </a:xfrm>
            <a:custGeom>
              <a:rect b="b" l="l" r="r" t="t"/>
              <a:pathLst>
                <a:path extrusionOk="0" h="5978" w="75303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10" name="Google Shape;410;p7"/>
          <p:cNvCxnSpPr/>
          <p:nvPr/>
        </p:nvCxnSpPr>
        <p:spPr>
          <a:xfrm flipH="1">
            <a:off x="6178184" y="479828"/>
            <a:ext cx="14400" cy="17097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1" name="Google Shape;411;p7"/>
          <p:cNvSpPr txBox="1"/>
          <p:nvPr/>
        </p:nvSpPr>
        <p:spPr>
          <a:xfrm>
            <a:off x="3968442" y="282125"/>
            <a:ext cx="1494000" cy="1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Stakeholders</a:t>
            </a:r>
            <a:endParaRPr b="0" i="0" sz="16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412" name="Google Shape;412;p7"/>
          <p:cNvSpPr txBox="1"/>
          <p:nvPr/>
        </p:nvSpPr>
        <p:spPr>
          <a:xfrm>
            <a:off x="6717417" y="282125"/>
            <a:ext cx="15015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s" sz="16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Users</a:t>
            </a:r>
            <a:endParaRPr b="0" i="0" sz="16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13" name="Google Shape;413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683509" y="576840"/>
            <a:ext cx="713614" cy="573993"/>
          </a:xfrm>
          <a:prstGeom prst="rect">
            <a:avLst/>
          </a:prstGeom>
          <a:noFill/>
          <a:ln>
            <a:noFill/>
          </a:ln>
        </p:spPr>
      </p:pic>
      <p:sp>
        <p:nvSpPr>
          <p:cNvPr id="414" name="Google Shape;414;p7"/>
          <p:cNvSpPr txBox="1"/>
          <p:nvPr/>
        </p:nvSpPr>
        <p:spPr>
          <a:xfrm>
            <a:off x="2967288" y="2043825"/>
            <a:ext cx="2206500" cy="1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Fundraising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Department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15" name="Google Shape;415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111690" y="576840"/>
            <a:ext cx="713614" cy="573993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7"/>
          <p:cNvSpPr txBox="1"/>
          <p:nvPr/>
        </p:nvSpPr>
        <p:spPr>
          <a:xfrm>
            <a:off x="4893076" y="1082725"/>
            <a:ext cx="1020900" cy="1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Dev Team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17" name="Google Shape;417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683509" y="1348537"/>
            <a:ext cx="713614" cy="573993"/>
          </a:xfrm>
          <a:prstGeom prst="rect">
            <a:avLst/>
          </a:prstGeom>
          <a:noFill/>
          <a:ln>
            <a:noFill/>
          </a:ln>
        </p:spPr>
      </p:pic>
      <p:sp>
        <p:nvSpPr>
          <p:cNvPr id="418" name="Google Shape;418;p7"/>
          <p:cNvSpPr txBox="1"/>
          <p:nvPr/>
        </p:nvSpPr>
        <p:spPr>
          <a:xfrm>
            <a:off x="3402650" y="1102325"/>
            <a:ext cx="1494000" cy="197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Angel Investors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19" name="Google Shape;41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111690" y="1348537"/>
            <a:ext cx="713614" cy="573993"/>
          </a:xfrm>
          <a:prstGeom prst="rect">
            <a:avLst/>
          </a:prstGeom>
          <a:noFill/>
          <a:ln>
            <a:noFill/>
          </a:ln>
        </p:spPr>
      </p:pic>
      <p:sp>
        <p:nvSpPr>
          <p:cNvPr id="420" name="Google Shape;420;p7"/>
          <p:cNvSpPr txBox="1"/>
          <p:nvPr/>
        </p:nvSpPr>
        <p:spPr>
          <a:xfrm>
            <a:off x="4652650" y="1963825"/>
            <a:ext cx="1631700" cy="37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Legal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Department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grpSp>
        <p:nvGrpSpPr>
          <p:cNvPr id="421" name="Google Shape;421;p7"/>
          <p:cNvGrpSpPr/>
          <p:nvPr/>
        </p:nvGrpSpPr>
        <p:grpSpPr>
          <a:xfrm>
            <a:off x="6370952" y="1082152"/>
            <a:ext cx="538904" cy="484302"/>
            <a:chOff x="-2310650" y="3958175"/>
            <a:chExt cx="293825" cy="291450"/>
          </a:xfrm>
        </p:grpSpPr>
        <p:sp>
          <p:nvSpPr>
            <p:cNvPr id="422" name="Google Shape;422;p7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24" name="Google Shape;424;p7"/>
          <p:cNvSpPr txBox="1"/>
          <p:nvPr/>
        </p:nvSpPr>
        <p:spPr>
          <a:xfrm>
            <a:off x="6192573" y="1566625"/>
            <a:ext cx="1134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Customers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pic>
        <p:nvPicPr>
          <p:cNvPr id="425" name="Google Shape;425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17280" y="944782"/>
            <a:ext cx="717283" cy="670577"/>
          </a:xfrm>
          <a:prstGeom prst="rect">
            <a:avLst/>
          </a:prstGeom>
          <a:noFill/>
          <a:ln>
            <a:noFill/>
          </a:ln>
        </p:spPr>
      </p:pic>
      <p:sp>
        <p:nvSpPr>
          <p:cNvPr id="426" name="Google Shape;426;p7"/>
          <p:cNvSpPr txBox="1"/>
          <p:nvPr/>
        </p:nvSpPr>
        <p:spPr>
          <a:xfrm>
            <a:off x="7538929" y="1566620"/>
            <a:ext cx="8958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s" sz="1400" u="none" cap="none" strike="noStrike">
                <a:solidFill>
                  <a:schemeClr val="lt1"/>
                </a:solidFill>
                <a:latin typeface="Roboto Light"/>
                <a:ea typeface="Roboto Light"/>
                <a:cs typeface="Roboto Light"/>
                <a:sym typeface="Roboto Light"/>
              </a:rPr>
              <a:t>Admin</a:t>
            </a:r>
            <a:endParaRPr b="0" i="0" sz="1400" u="none" cap="none" strike="noStrike">
              <a:solidFill>
                <a:schemeClr val="lt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9"/>
          <p:cNvSpPr txBox="1"/>
          <p:nvPr>
            <p:ph idx="4" type="ctrTitle"/>
          </p:nvPr>
        </p:nvSpPr>
        <p:spPr>
          <a:xfrm>
            <a:off x="3659075" y="112300"/>
            <a:ext cx="5043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Product Features</a:t>
            </a:r>
            <a:endParaRPr/>
          </a:p>
        </p:txBody>
      </p:sp>
      <p:graphicFrame>
        <p:nvGraphicFramePr>
          <p:cNvPr id="432" name="Google Shape;432;p9"/>
          <p:cNvGraphicFramePr/>
          <p:nvPr/>
        </p:nvGraphicFramePr>
        <p:xfrm>
          <a:off x="3050675" y="628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{2385F059-2133-4D27-99F3-EC5C25EB428F}</a:tableStyleId>
              </a:tblPr>
              <a:tblGrid>
                <a:gridCol w="776450"/>
                <a:gridCol w="4589950"/>
                <a:gridCol w="624125"/>
              </a:tblGrid>
              <a:tr h="48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Feature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3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Description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3B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Priority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C3B1"/>
                    </a:solidFill>
                  </a:tcPr>
                </a:tc>
              </a:tr>
              <a:tr h="9751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Create and trade NFTs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Users can create their own NFTs and sell them on AuraSky Marketplace.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Users can buy NFTs from other users or NFT creators with their crypto.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If users own an NFT, they can sell or trade with other users at their desired price.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High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075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Crypto wallets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Users connect their crypto wallet to AuraSky to keep their assets from trading NFTs on the marketplace.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For security purposes, crypto wallets are also used for storing users' personal information on AuraSky by preventing hackers from stealing data from a centralized server.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High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1472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Front-end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By accessing AuraSky website, users can view multiple types of NFTs, NFT collections, and collectibles on AuraSky Marketplace.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Hot NFTs and most active collectibles ranking.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Searching NFTs, collections, and collectibles are supported for users on AuraSky.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High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87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Back-end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An pseudo server used to store NFTs' data that is just created but never traded. 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Medium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73025" marL="73025" anchor="ctr">
                    <a:lnL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433" name="Google Shape;433;p9"/>
          <p:cNvSpPr txBox="1"/>
          <p:nvPr>
            <p:ph idx="4" type="ctrTitle"/>
          </p:nvPr>
        </p:nvSpPr>
        <p:spPr>
          <a:xfrm>
            <a:off x="0" y="428000"/>
            <a:ext cx="2488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Software 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Requirements</a:t>
            </a:r>
            <a:endParaRPr sz="2100"/>
          </a:p>
        </p:txBody>
      </p:sp>
      <p:cxnSp>
        <p:nvCxnSpPr>
          <p:cNvPr id="434" name="Google Shape;434;p9"/>
          <p:cNvCxnSpPr/>
          <p:nvPr/>
        </p:nvCxnSpPr>
        <p:spPr>
          <a:xfrm>
            <a:off x="188750" y="1027700"/>
            <a:ext cx="2139000" cy="6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5" name="Google Shape;435;p9"/>
          <p:cNvSpPr/>
          <p:nvPr/>
        </p:nvSpPr>
        <p:spPr>
          <a:xfrm>
            <a:off x="913941" y="1759065"/>
            <a:ext cx="839377" cy="1652561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9"/>
          <p:cNvSpPr/>
          <p:nvPr/>
        </p:nvSpPr>
        <p:spPr>
          <a:xfrm>
            <a:off x="993158" y="1890298"/>
            <a:ext cx="680419" cy="1318168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2156"/>
                </a:srgbClr>
              </a:gs>
              <a:gs pos="100000">
                <a:srgbClr val="041523">
                  <a:alpha val="5215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9"/>
          <p:cNvSpPr/>
          <p:nvPr/>
        </p:nvSpPr>
        <p:spPr>
          <a:xfrm>
            <a:off x="1253360" y="3241388"/>
            <a:ext cx="140084" cy="126620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9"/>
          <p:cNvSpPr/>
          <p:nvPr/>
        </p:nvSpPr>
        <p:spPr>
          <a:xfrm>
            <a:off x="1250217" y="1810569"/>
            <a:ext cx="166834" cy="28796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9"/>
          <p:cNvSpPr/>
          <p:nvPr/>
        </p:nvSpPr>
        <p:spPr>
          <a:xfrm>
            <a:off x="1142670" y="2934072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9"/>
          <p:cNvSpPr/>
          <p:nvPr/>
        </p:nvSpPr>
        <p:spPr>
          <a:xfrm>
            <a:off x="1199849" y="3017128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9"/>
          <p:cNvSpPr/>
          <p:nvPr/>
        </p:nvSpPr>
        <p:spPr>
          <a:xfrm>
            <a:off x="1200376" y="3065862"/>
            <a:ext cx="22574" cy="24368"/>
          </a:xfrm>
          <a:custGeom>
            <a:rect b="b" l="l" r="r" t="t"/>
            <a:pathLst>
              <a:path extrusionOk="0" fill="none" h="2146" w="2098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9"/>
          <p:cNvSpPr/>
          <p:nvPr/>
        </p:nvSpPr>
        <p:spPr>
          <a:xfrm>
            <a:off x="1264905" y="3090223"/>
            <a:ext cx="314246" cy="11"/>
          </a:xfrm>
          <a:custGeom>
            <a:rect b="b" l="l" r="r" t="t"/>
            <a:pathLst>
              <a:path extrusionOk="0" fill="none" h="1" w="29205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9"/>
          <p:cNvSpPr/>
          <p:nvPr/>
        </p:nvSpPr>
        <p:spPr>
          <a:xfrm>
            <a:off x="1600137" y="3065862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9"/>
          <p:cNvSpPr/>
          <p:nvPr/>
        </p:nvSpPr>
        <p:spPr>
          <a:xfrm>
            <a:off x="1623218" y="2772380"/>
            <a:ext cx="11" cy="248584"/>
          </a:xfrm>
          <a:custGeom>
            <a:rect b="b" l="l" r="r" t="t"/>
            <a:pathLst>
              <a:path extrusionOk="0" fill="none" h="21892" w="1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9"/>
          <p:cNvSpPr/>
          <p:nvPr/>
        </p:nvSpPr>
        <p:spPr>
          <a:xfrm>
            <a:off x="1623218" y="2725872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9"/>
          <p:cNvSpPr/>
          <p:nvPr/>
        </p:nvSpPr>
        <p:spPr>
          <a:xfrm>
            <a:off x="1694041" y="2725872"/>
            <a:ext cx="262307" cy="11"/>
          </a:xfrm>
          <a:custGeom>
            <a:rect b="b" l="l" r="r" t="t"/>
            <a:pathLst>
              <a:path extrusionOk="0" fill="none" h="1" w="24378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9"/>
          <p:cNvSpPr/>
          <p:nvPr/>
        </p:nvSpPr>
        <p:spPr>
          <a:xfrm>
            <a:off x="1980475" y="2725872"/>
            <a:ext cx="22564" cy="23811"/>
          </a:xfrm>
          <a:custGeom>
            <a:rect b="b" l="l" r="r" t="t"/>
            <a:pathLst>
              <a:path extrusionOk="0" fill="none" h="2097" w="2097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9"/>
          <p:cNvSpPr/>
          <p:nvPr/>
        </p:nvSpPr>
        <p:spPr>
          <a:xfrm>
            <a:off x="2003029" y="2792868"/>
            <a:ext cx="11" cy="236411"/>
          </a:xfrm>
          <a:custGeom>
            <a:rect b="b" l="l" r="r" t="t"/>
            <a:pathLst>
              <a:path extrusionOk="0" fill="none" h="20820" w="1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9"/>
          <p:cNvSpPr/>
          <p:nvPr/>
        </p:nvSpPr>
        <p:spPr>
          <a:xfrm>
            <a:off x="2003029" y="3050904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9"/>
          <p:cNvSpPr/>
          <p:nvPr/>
        </p:nvSpPr>
        <p:spPr>
          <a:xfrm>
            <a:off x="698847" y="1959520"/>
            <a:ext cx="22574" cy="11"/>
          </a:xfrm>
          <a:custGeom>
            <a:rect b="b" l="l" r="r" t="t"/>
            <a:pathLst>
              <a:path extrusionOk="0" fill="none" h="1" w="2098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9"/>
          <p:cNvSpPr/>
          <p:nvPr/>
        </p:nvSpPr>
        <p:spPr>
          <a:xfrm>
            <a:off x="747633" y="1959520"/>
            <a:ext cx="38833" cy="11"/>
          </a:xfrm>
          <a:custGeom>
            <a:rect b="b" l="l" r="r" t="t"/>
            <a:pathLst>
              <a:path extrusionOk="0" fill="none" h="1" w="3609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9"/>
          <p:cNvSpPr/>
          <p:nvPr/>
        </p:nvSpPr>
        <p:spPr>
          <a:xfrm>
            <a:off x="799572" y="1959520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9"/>
          <p:cNvSpPr/>
          <p:nvPr/>
        </p:nvSpPr>
        <p:spPr>
          <a:xfrm>
            <a:off x="822136" y="2033717"/>
            <a:ext cx="11" cy="375919"/>
          </a:xfrm>
          <a:custGeom>
            <a:rect b="b" l="l" r="r" t="t"/>
            <a:pathLst>
              <a:path extrusionOk="0" fill="none" h="33106" w="1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9"/>
          <p:cNvSpPr/>
          <p:nvPr/>
        </p:nvSpPr>
        <p:spPr>
          <a:xfrm>
            <a:off x="822653" y="2435161"/>
            <a:ext cx="22574" cy="24379"/>
          </a:xfrm>
          <a:custGeom>
            <a:rect b="b" l="l" r="r" t="t"/>
            <a:pathLst>
              <a:path extrusionOk="0" fill="none" h="2147" w="2098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9"/>
          <p:cNvSpPr/>
          <p:nvPr/>
        </p:nvSpPr>
        <p:spPr>
          <a:xfrm>
            <a:off x="890861" y="2459533"/>
            <a:ext cx="522516" cy="11"/>
          </a:xfrm>
          <a:custGeom>
            <a:rect b="b" l="l" r="r" t="t"/>
            <a:pathLst>
              <a:path extrusionOk="0" fill="none" h="1" w="48561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9"/>
          <p:cNvSpPr/>
          <p:nvPr/>
        </p:nvSpPr>
        <p:spPr>
          <a:xfrm>
            <a:off x="1435926" y="2459533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9"/>
          <p:cNvSpPr/>
          <p:nvPr/>
        </p:nvSpPr>
        <p:spPr>
          <a:xfrm>
            <a:off x="1416516" y="2421327"/>
            <a:ext cx="91815" cy="83323"/>
          </a:xfrm>
          <a:custGeom>
            <a:rect b="b" l="l" r="r" t="t"/>
            <a:pathLst>
              <a:path extrusionOk="0" h="7338" w="8533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9"/>
          <p:cNvSpPr/>
          <p:nvPr/>
        </p:nvSpPr>
        <p:spPr>
          <a:xfrm>
            <a:off x="651631" y="3223671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9"/>
          <p:cNvSpPr/>
          <p:nvPr/>
        </p:nvSpPr>
        <p:spPr>
          <a:xfrm>
            <a:off x="738196" y="3199855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9"/>
          <p:cNvSpPr/>
          <p:nvPr/>
        </p:nvSpPr>
        <p:spPr>
          <a:xfrm>
            <a:off x="761277" y="2899183"/>
            <a:ext cx="11" cy="254125"/>
          </a:xfrm>
          <a:custGeom>
            <a:rect b="b" l="l" r="r" t="t"/>
            <a:pathLst>
              <a:path extrusionOk="0" fill="none" h="22380" w="1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9"/>
          <p:cNvSpPr/>
          <p:nvPr/>
        </p:nvSpPr>
        <p:spPr>
          <a:xfrm>
            <a:off x="761277" y="28515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9"/>
          <p:cNvSpPr/>
          <p:nvPr/>
        </p:nvSpPr>
        <p:spPr>
          <a:xfrm>
            <a:off x="827376" y="2851562"/>
            <a:ext cx="668357" cy="11"/>
          </a:xfrm>
          <a:custGeom>
            <a:rect b="b" l="l" r="r" t="t"/>
            <a:pathLst>
              <a:path extrusionOk="0" fill="none" h="1" w="62115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9"/>
          <p:cNvSpPr/>
          <p:nvPr/>
        </p:nvSpPr>
        <p:spPr>
          <a:xfrm>
            <a:off x="1517241" y="28515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9"/>
          <p:cNvSpPr/>
          <p:nvPr/>
        </p:nvSpPr>
        <p:spPr>
          <a:xfrm>
            <a:off x="1540321" y="294071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9"/>
          <p:cNvSpPr/>
          <p:nvPr/>
        </p:nvSpPr>
        <p:spPr>
          <a:xfrm>
            <a:off x="1485767" y="293628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9"/>
          <p:cNvSpPr/>
          <p:nvPr/>
        </p:nvSpPr>
        <p:spPr>
          <a:xfrm>
            <a:off x="1353042" y="2712584"/>
            <a:ext cx="11" cy="23811"/>
          </a:xfrm>
          <a:custGeom>
            <a:rect b="b" l="l" r="r" t="t"/>
            <a:pathLst>
              <a:path extrusionOk="0" fill="none" h="2097" w="1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9"/>
          <p:cNvSpPr/>
          <p:nvPr/>
        </p:nvSpPr>
        <p:spPr>
          <a:xfrm>
            <a:off x="1353042" y="2341032"/>
            <a:ext cx="11" cy="327751"/>
          </a:xfrm>
          <a:custGeom>
            <a:rect b="b" l="l" r="r" t="t"/>
            <a:pathLst>
              <a:path extrusionOk="0" fill="none" h="28864" w="1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9"/>
          <p:cNvSpPr/>
          <p:nvPr/>
        </p:nvSpPr>
        <p:spPr>
          <a:xfrm>
            <a:off x="1353568" y="2295069"/>
            <a:ext cx="22564" cy="24379"/>
          </a:xfrm>
          <a:custGeom>
            <a:rect b="b" l="l" r="r" t="t"/>
            <a:pathLst>
              <a:path extrusionOk="0" fill="none" h="2147" w="2097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9"/>
          <p:cNvSpPr/>
          <p:nvPr/>
        </p:nvSpPr>
        <p:spPr>
          <a:xfrm>
            <a:off x="1421239" y="2295069"/>
            <a:ext cx="694063" cy="11"/>
          </a:xfrm>
          <a:custGeom>
            <a:rect b="b" l="l" r="r" t="t"/>
            <a:pathLst>
              <a:path extrusionOk="0" fill="none" h="1" w="64504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9"/>
          <p:cNvSpPr/>
          <p:nvPr/>
        </p:nvSpPr>
        <p:spPr>
          <a:xfrm>
            <a:off x="2137854" y="2270708"/>
            <a:ext cx="23102" cy="24368"/>
          </a:xfrm>
          <a:custGeom>
            <a:rect b="b" l="l" r="r" t="t"/>
            <a:pathLst>
              <a:path extrusionOk="0" fill="none" h="2146" w="2147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9"/>
          <p:cNvSpPr/>
          <p:nvPr/>
        </p:nvSpPr>
        <p:spPr>
          <a:xfrm>
            <a:off x="2160945" y="2180452"/>
            <a:ext cx="11" cy="54266"/>
          </a:xfrm>
          <a:custGeom>
            <a:rect b="b" l="l" r="r" t="t"/>
            <a:pathLst>
              <a:path extrusionOk="0" fill="none" h="4779" w="1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9"/>
          <p:cNvSpPr/>
          <p:nvPr/>
        </p:nvSpPr>
        <p:spPr>
          <a:xfrm>
            <a:off x="2160945" y="2137817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9"/>
          <p:cNvSpPr/>
          <p:nvPr/>
        </p:nvSpPr>
        <p:spPr>
          <a:xfrm>
            <a:off x="1312648" y="2712027"/>
            <a:ext cx="79226" cy="83607"/>
          </a:xfrm>
          <a:custGeom>
            <a:rect b="b" l="l" r="r" t="t"/>
            <a:pathLst>
              <a:path extrusionOk="0" h="7363" w="7363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9"/>
          <p:cNvSpPr/>
          <p:nvPr/>
        </p:nvSpPr>
        <p:spPr>
          <a:xfrm>
            <a:off x="1571805" y="1605685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9"/>
          <p:cNvSpPr/>
          <p:nvPr/>
        </p:nvSpPr>
        <p:spPr>
          <a:xfrm>
            <a:off x="1571805" y="1676566"/>
            <a:ext cx="11" cy="442902"/>
          </a:xfrm>
          <a:custGeom>
            <a:rect b="b" l="l" r="r" t="t"/>
            <a:pathLst>
              <a:path extrusionOk="0" fill="none" h="39005" w="1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9"/>
          <p:cNvSpPr/>
          <p:nvPr/>
        </p:nvSpPr>
        <p:spPr>
          <a:xfrm>
            <a:off x="1549242" y="2143348"/>
            <a:ext cx="23091" cy="23823"/>
          </a:xfrm>
          <a:custGeom>
            <a:rect b="b" l="l" r="r" t="t"/>
            <a:pathLst>
              <a:path extrusionOk="0" fill="none" h="2098" w="2146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9"/>
          <p:cNvSpPr/>
          <p:nvPr/>
        </p:nvSpPr>
        <p:spPr>
          <a:xfrm>
            <a:off x="1176769" y="2167164"/>
            <a:ext cx="328417" cy="11"/>
          </a:xfrm>
          <a:custGeom>
            <a:rect b="b" l="l" r="r" t="t"/>
            <a:pathLst>
              <a:path extrusionOk="0" fill="none" h="1" w="30522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9"/>
          <p:cNvSpPr/>
          <p:nvPr/>
        </p:nvSpPr>
        <p:spPr>
          <a:xfrm>
            <a:off x="1131651" y="2167164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9"/>
          <p:cNvSpPr/>
          <p:nvPr/>
        </p:nvSpPr>
        <p:spPr>
          <a:xfrm>
            <a:off x="1131651" y="2235830"/>
            <a:ext cx="11" cy="332724"/>
          </a:xfrm>
          <a:custGeom>
            <a:rect b="b" l="l" r="r" t="t"/>
            <a:pathLst>
              <a:path extrusionOk="0" fill="none" h="29302" w="1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9"/>
          <p:cNvSpPr/>
          <p:nvPr/>
        </p:nvSpPr>
        <p:spPr>
          <a:xfrm>
            <a:off x="1131651" y="259076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9"/>
          <p:cNvSpPr/>
          <p:nvPr/>
        </p:nvSpPr>
        <p:spPr>
          <a:xfrm>
            <a:off x="1077097" y="257470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482" name="Google Shape;482;p9"/>
          <p:cNvGrpSpPr/>
          <p:nvPr/>
        </p:nvGrpSpPr>
        <p:grpSpPr>
          <a:xfrm>
            <a:off x="1428461" y="1142411"/>
            <a:ext cx="286714" cy="334153"/>
            <a:chOff x="3040350" y="1113200"/>
            <a:chExt cx="1704600" cy="1882550"/>
          </a:xfrm>
        </p:grpSpPr>
        <p:sp>
          <p:nvSpPr>
            <p:cNvPr id="483" name="Google Shape;483;p9"/>
            <p:cNvSpPr/>
            <p:nvPr/>
          </p:nvSpPr>
          <p:spPr>
            <a:xfrm>
              <a:off x="3040350" y="2164475"/>
              <a:ext cx="1607250" cy="831275"/>
            </a:xfrm>
            <a:custGeom>
              <a:rect b="b" l="l" r="r" t="t"/>
              <a:pathLst>
                <a:path extrusionOk="0" h="33251" w="6429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4" name="Google Shape;484;p9"/>
            <p:cNvSpPr/>
            <p:nvPr/>
          </p:nvSpPr>
          <p:spPr>
            <a:xfrm>
              <a:off x="3073300" y="1113200"/>
              <a:ext cx="1671650" cy="924525"/>
            </a:xfrm>
            <a:custGeom>
              <a:rect b="b" l="l" r="r" t="t"/>
              <a:pathLst>
                <a:path extrusionOk="0" h="36981" w="66866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85" name="Google Shape;485;p9"/>
          <p:cNvGrpSpPr/>
          <p:nvPr/>
        </p:nvGrpSpPr>
        <p:grpSpPr>
          <a:xfrm>
            <a:off x="2015873" y="1720629"/>
            <a:ext cx="311871" cy="325908"/>
            <a:chOff x="462200" y="569000"/>
            <a:chExt cx="1901650" cy="1882775"/>
          </a:xfrm>
        </p:grpSpPr>
        <p:sp>
          <p:nvSpPr>
            <p:cNvPr id="486" name="Google Shape;486;p9"/>
            <p:cNvSpPr/>
            <p:nvPr/>
          </p:nvSpPr>
          <p:spPr>
            <a:xfrm>
              <a:off x="462200" y="890525"/>
              <a:ext cx="1573675" cy="1561250"/>
            </a:xfrm>
            <a:custGeom>
              <a:rect b="b" l="l" r="r" t="t"/>
              <a:pathLst>
                <a:path extrusionOk="0" h="62450" w="62947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9"/>
            <p:cNvSpPr/>
            <p:nvPr/>
          </p:nvSpPr>
          <p:spPr>
            <a:xfrm>
              <a:off x="1198700" y="569000"/>
              <a:ext cx="1165150" cy="1158700"/>
            </a:xfrm>
            <a:custGeom>
              <a:rect b="b" l="l" r="r" t="t"/>
              <a:pathLst>
                <a:path extrusionOk="0" h="46348" w="46606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9"/>
            <p:cNvSpPr/>
            <p:nvPr/>
          </p:nvSpPr>
          <p:spPr>
            <a:xfrm>
              <a:off x="1307825" y="1322925"/>
              <a:ext cx="159450" cy="146850"/>
            </a:xfrm>
            <a:custGeom>
              <a:rect b="b" l="l" r="r" t="t"/>
              <a:pathLst>
                <a:path extrusionOk="0" h="5874" w="6378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9"/>
            <p:cNvSpPr/>
            <p:nvPr/>
          </p:nvSpPr>
          <p:spPr>
            <a:xfrm>
              <a:off x="701000" y="1507650"/>
              <a:ext cx="373300" cy="440175"/>
            </a:xfrm>
            <a:custGeom>
              <a:rect b="b" l="l" r="r" t="t"/>
              <a:pathLst>
                <a:path extrusionOk="0" h="17607" w="14932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0" name="Google Shape;490;p9"/>
          <p:cNvGrpSpPr/>
          <p:nvPr/>
        </p:nvGrpSpPr>
        <p:grpSpPr>
          <a:xfrm>
            <a:off x="1876466" y="3208565"/>
            <a:ext cx="285424" cy="300082"/>
            <a:chOff x="4991125" y="2436850"/>
            <a:chExt cx="1890225" cy="1882575"/>
          </a:xfrm>
        </p:grpSpPr>
        <p:sp>
          <p:nvSpPr>
            <p:cNvPr id="491" name="Google Shape;491;p9"/>
            <p:cNvSpPr/>
            <p:nvPr/>
          </p:nvSpPr>
          <p:spPr>
            <a:xfrm>
              <a:off x="4991125" y="3057800"/>
              <a:ext cx="1890225" cy="1261625"/>
            </a:xfrm>
            <a:custGeom>
              <a:rect b="b" l="l" r="r" t="t"/>
              <a:pathLst>
                <a:path extrusionOk="0" h="50465" w="75609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2" name="Google Shape;492;p9"/>
            <p:cNvSpPr/>
            <p:nvPr/>
          </p:nvSpPr>
          <p:spPr>
            <a:xfrm>
              <a:off x="5188800" y="2813650"/>
              <a:ext cx="1298100" cy="133575"/>
            </a:xfrm>
            <a:custGeom>
              <a:rect b="b" l="l" r="r" t="t"/>
              <a:pathLst>
                <a:path extrusionOk="0" h="5343" w="51924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3" name="Google Shape;493;p9"/>
            <p:cNvSpPr/>
            <p:nvPr/>
          </p:nvSpPr>
          <p:spPr>
            <a:xfrm>
              <a:off x="56156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4" name="Google Shape;494;p9"/>
            <p:cNvSpPr/>
            <p:nvPr/>
          </p:nvSpPr>
          <p:spPr>
            <a:xfrm>
              <a:off x="58518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5" name="Google Shape;495;p9"/>
          <p:cNvGrpSpPr/>
          <p:nvPr/>
        </p:nvGrpSpPr>
        <p:grpSpPr>
          <a:xfrm>
            <a:off x="269192" y="3074165"/>
            <a:ext cx="285540" cy="298949"/>
            <a:chOff x="5249675" y="238125"/>
            <a:chExt cx="1897275" cy="1882550"/>
          </a:xfrm>
        </p:grpSpPr>
        <p:sp>
          <p:nvSpPr>
            <p:cNvPr id="496" name="Google Shape;496;p9"/>
            <p:cNvSpPr/>
            <p:nvPr/>
          </p:nvSpPr>
          <p:spPr>
            <a:xfrm>
              <a:off x="5367350" y="1455300"/>
              <a:ext cx="290050" cy="110325"/>
            </a:xfrm>
            <a:custGeom>
              <a:rect b="b" l="l" r="r" t="t"/>
              <a:pathLst>
                <a:path extrusionOk="0" h="4413" w="11602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7" name="Google Shape;497;p9"/>
            <p:cNvSpPr/>
            <p:nvPr/>
          </p:nvSpPr>
          <p:spPr>
            <a:xfrm>
              <a:off x="5367350" y="1234675"/>
              <a:ext cx="1661950" cy="276525"/>
            </a:xfrm>
            <a:custGeom>
              <a:rect b="b" l="l" r="r" t="t"/>
              <a:pathLst>
                <a:path extrusionOk="0" h="11061" w="66478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8" name="Google Shape;498;p9"/>
            <p:cNvSpPr/>
            <p:nvPr/>
          </p:nvSpPr>
          <p:spPr>
            <a:xfrm>
              <a:off x="5249675" y="1675900"/>
              <a:ext cx="1897275" cy="444775"/>
            </a:xfrm>
            <a:custGeom>
              <a:rect b="b" l="l" r="r" t="t"/>
              <a:pathLst>
                <a:path extrusionOk="0" h="17791" w="75891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9" name="Google Shape;499;p9"/>
            <p:cNvSpPr/>
            <p:nvPr/>
          </p:nvSpPr>
          <p:spPr>
            <a:xfrm>
              <a:off x="5856800" y="1455300"/>
              <a:ext cx="1172500" cy="276525"/>
            </a:xfrm>
            <a:custGeom>
              <a:rect b="b" l="l" r="r" t="t"/>
              <a:pathLst>
                <a:path extrusionOk="0" h="11061" w="4690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0" name="Google Shape;500;p9"/>
            <p:cNvSpPr/>
            <p:nvPr/>
          </p:nvSpPr>
          <p:spPr>
            <a:xfrm>
              <a:off x="5253500" y="238125"/>
              <a:ext cx="1889625" cy="886275"/>
            </a:xfrm>
            <a:custGeom>
              <a:rect b="b" l="l" r="r" t="t"/>
              <a:pathLst>
                <a:path extrusionOk="0" h="35451" w="75585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01" name="Google Shape;501;p9"/>
          <p:cNvGrpSpPr/>
          <p:nvPr/>
        </p:nvGrpSpPr>
        <p:grpSpPr>
          <a:xfrm>
            <a:off x="279375" y="1791212"/>
            <a:ext cx="274291" cy="281031"/>
            <a:chOff x="2652075" y="3639925"/>
            <a:chExt cx="1882575" cy="1827250"/>
          </a:xfrm>
        </p:grpSpPr>
        <p:sp>
          <p:nvSpPr>
            <p:cNvPr id="502" name="Google Shape;502;p9"/>
            <p:cNvSpPr/>
            <p:nvPr/>
          </p:nvSpPr>
          <p:spPr>
            <a:xfrm>
              <a:off x="2716200" y="3639925"/>
              <a:ext cx="628925" cy="694500"/>
            </a:xfrm>
            <a:custGeom>
              <a:rect b="b" l="l" r="r" t="t"/>
              <a:pathLst>
                <a:path extrusionOk="0" h="27780" w="25157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3" name="Google Shape;503;p9"/>
            <p:cNvSpPr/>
            <p:nvPr/>
          </p:nvSpPr>
          <p:spPr>
            <a:xfrm>
              <a:off x="3326275" y="3795950"/>
              <a:ext cx="282400" cy="286975"/>
            </a:xfrm>
            <a:custGeom>
              <a:rect b="b" l="l" r="r" t="t"/>
              <a:pathLst>
                <a:path extrusionOk="0" h="11479" w="11296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4" name="Google Shape;504;p9"/>
            <p:cNvSpPr/>
            <p:nvPr/>
          </p:nvSpPr>
          <p:spPr>
            <a:xfrm>
              <a:off x="3696600" y="3760800"/>
              <a:ext cx="318000" cy="258600"/>
            </a:xfrm>
            <a:custGeom>
              <a:rect b="b" l="l" r="r" t="t"/>
              <a:pathLst>
                <a:path extrusionOk="0" h="10344" w="1272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5" name="Google Shape;505;p9"/>
            <p:cNvSpPr/>
            <p:nvPr/>
          </p:nvSpPr>
          <p:spPr>
            <a:xfrm>
              <a:off x="3980450" y="3991375"/>
              <a:ext cx="455350" cy="343050"/>
            </a:xfrm>
            <a:custGeom>
              <a:rect b="b" l="l" r="r" t="t"/>
              <a:pathLst>
                <a:path extrusionOk="0" h="13722" w="18214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6" name="Google Shape;506;p9"/>
            <p:cNvSpPr/>
            <p:nvPr/>
          </p:nvSpPr>
          <p:spPr>
            <a:xfrm>
              <a:off x="3385675" y="4059600"/>
              <a:ext cx="602150" cy="274825"/>
            </a:xfrm>
            <a:custGeom>
              <a:rect b="b" l="l" r="r" t="t"/>
              <a:pathLst>
                <a:path extrusionOk="0" h="10993" w="24086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7" name="Google Shape;507;p9"/>
            <p:cNvSpPr/>
            <p:nvPr/>
          </p:nvSpPr>
          <p:spPr>
            <a:xfrm>
              <a:off x="2705900" y="4710325"/>
              <a:ext cx="1774625" cy="756850"/>
            </a:xfrm>
            <a:custGeom>
              <a:rect b="b" l="l" r="r" t="t"/>
              <a:pathLst>
                <a:path extrusionOk="0" h="30274" w="70985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8" name="Google Shape;508;p9"/>
            <p:cNvSpPr/>
            <p:nvPr/>
          </p:nvSpPr>
          <p:spPr>
            <a:xfrm>
              <a:off x="2652075" y="4447650"/>
              <a:ext cx="1882575" cy="149450"/>
            </a:xfrm>
            <a:custGeom>
              <a:rect b="b" l="l" r="r" t="t"/>
              <a:pathLst>
                <a:path extrusionOk="0" h="5978" w="75303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10"/>
          <p:cNvSpPr txBox="1"/>
          <p:nvPr>
            <p:ph idx="4" type="ctrTitle"/>
          </p:nvPr>
        </p:nvSpPr>
        <p:spPr>
          <a:xfrm>
            <a:off x="311700" y="260950"/>
            <a:ext cx="852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Use-case model</a:t>
            </a:r>
            <a:endParaRPr/>
          </a:p>
        </p:txBody>
      </p:sp>
      <p:sp>
        <p:nvSpPr>
          <p:cNvPr id="514" name="Google Shape;514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515" name="Google Shape;51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266675" y="867550"/>
            <a:ext cx="4610638" cy="4056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0" name="Google Shape;520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457026" y="1162300"/>
            <a:ext cx="5159125" cy="3325025"/>
          </a:xfrm>
          <a:prstGeom prst="rect">
            <a:avLst/>
          </a:prstGeom>
          <a:noFill/>
          <a:ln>
            <a:noFill/>
          </a:ln>
        </p:spPr>
      </p:pic>
      <p:sp>
        <p:nvSpPr>
          <p:cNvPr id="521" name="Google Shape;521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22" name="Google Shape;522;p15"/>
          <p:cNvSpPr txBox="1"/>
          <p:nvPr>
            <p:ph idx="6" type="ctrTitle"/>
          </p:nvPr>
        </p:nvSpPr>
        <p:spPr>
          <a:xfrm>
            <a:off x="3604625" y="464050"/>
            <a:ext cx="4671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/>
              <a:t>Logical View</a:t>
            </a:r>
            <a:endParaRPr/>
          </a:p>
        </p:txBody>
      </p:sp>
      <p:sp>
        <p:nvSpPr>
          <p:cNvPr id="523" name="Google Shape;523;p15"/>
          <p:cNvSpPr txBox="1"/>
          <p:nvPr>
            <p:ph idx="6" type="ctrTitle"/>
          </p:nvPr>
        </p:nvSpPr>
        <p:spPr>
          <a:xfrm>
            <a:off x="0" y="428000"/>
            <a:ext cx="2488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Analyst and 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Design</a:t>
            </a:r>
            <a:endParaRPr sz="2100"/>
          </a:p>
        </p:txBody>
      </p:sp>
      <p:cxnSp>
        <p:nvCxnSpPr>
          <p:cNvPr id="524" name="Google Shape;524;p15"/>
          <p:cNvCxnSpPr/>
          <p:nvPr/>
        </p:nvCxnSpPr>
        <p:spPr>
          <a:xfrm>
            <a:off x="188750" y="1027700"/>
            <a:ext cx="2139000" cy="6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25" name="Google Shape;525;p15"/>
          <p:cNvSpPr/>
          <p:nvPr/>
        </p:nvSpPr>
        <p:spPr>
          <a:xfrm>
            <a:off x="913941" y="1759065"/>
            <a:ext cx="839377" cy="1652561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15"/>
          <p:cNvSpPr/>
          <p:nvPr/>
        </p:nvSpPr>
        <p:spPr>
          <a:xfrm>
            <a:off x="993158" y="1890298"/>
            <a:ext cx="680419" cy="1318168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2156"/>
                </a:srgbClr>
              </a:gs>
              <a:gs pos="100000">
                <a:srgbClr val="041523">
                  <a:alpha val="5215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15"/>
          <p:cNvSpPr/>
          <p:nvPr/>
        </p:nvSpPr>
        <p:spPr>
          <a:xfrm>
            <a:off x="1253360" y="3241388"/>
            <a:ext cx="140084" cy="126620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15"/>
          <p:cNvSpPr/>
          <p:nvPr/>
        </p:nvSpPr>
        <p:spPr>
          <a:xfrm>
            <a:off x="1250217" y="1810569"/>
            <a:ext cx="166834" cy="28796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15"/>
          <p:cNvSpPr/>
          <p:nvPr/>
        </p:nvSpPr>
        <p:spPr>
          <a:xfrm>
            <a:off x="1142670" y="2934072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15"/>
          <p:cNvSpPr/>
          <p:nvPr/>
        </p:nvSpPr>
        <p:spPr>
          <a:xfrm>
            <a:off x="1199849" y="3017128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15"/>
          <p:cNvSpPr/>
          <p:nvPr/>
        </p:nvSpPr>
        <p:spPr>
          <a:xfrm>
            <a:off x="1200376" y="3065862"/>
            <a:ext cx="22574" cy="24368"/>
          </a:xfrm>
          <a:custGeom>
            <a:rect b="b" l="l" r="r" t="t"/>
            <a:pathLst>
              <a:path extrusionOk="0" fill="none" h="2146" w="2098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15"/>
          <p:cNvSpPr/>
          <p:nvPr/>
        </p:nvSpPr>
        <p:spPr>
          <a:xfrm>
            <a:off x="1264905" y="3090223"/>
            <a:ext cx="314246" cy="11"/>
          </a:xfrm>
          <a:custGeom>
            <a:rect b="b" l="l" r="r" t="t"/>
            <a:pathLst>
              <a:path extrusionOk="0" fill="none" h="1" w="29205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15"/>
          <p:cNvSpPr/>
          <p:nvPr/>
        </p:nvSpPr>
        <p:spPr>
          <a:xfrm>
            <a:off x="1600137" y="3065862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15"/>
          <p:cNvSpPr/>
          <p:nvPr/>
        </p:nvSpPr>
        <p:spPr>
          <a:xfrm>
            <a:off x="1623218" y="2772380"/>
            <a:ext cx="11" cy="248584"/>
          </a:xfrm>
          <a:custGeom>
            <a:rect b="b" l="l" r="r" t="t"/>
            <a:pathLst>
              <a:path extrusionOk="0" fill="none" h="21892" w="1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15"/>
          <p:cNvSpPr/>
          <p:nvPr/>
        </p:nvSpPr>
        <p:spPr>
          <a:xfrm>
            <a:off x="1623218" y="2725872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15"/>
          <p:cNvSpPr/>
          <p:nvPr/>
        </p:nvSpPr>
        <p:spPr>
          <a:xfrm>
            <a:off x="1694041" y="2725872"/>
            <a:ext cx="262307" cy="11"/>
          </a:xfrm>
          <a:custGeom>
            <a:rect b="b" l="l" r="r" t="t"/>
            <a:pathLst>
              <a:path extrusionOk="0" fill="none" h="1" w="24378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15"/>
          <p:cNvSpPr/>
          <p:nvPr/>
        </p:nvSpPr>
        <p:spPr>
          <a:xfrm>
            <a:off x="1980475" y="2725872"/>
            <a:ext cx="22564" cy="23811"/>
          </a:xfrm>
          <a:custGeom>
            <a:rect b="b" l="l" r="r" t="t"/>
            <a:pathLst>
              <a:path extrusionOk="0" fill="none" h="2097" w="2097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15"/>
          <p:cNvSpPr/>
          <p:nvPr/>
        </p:nvSpPr>
        <p:spPr>
          <a:xfrm>
            <a:off x="2003029" y="2792868"/>
            <a:ext cx="11" cy="236411"/>
          </a:xfrm>
          <a:custGeom>
            <a:rect b="b" l="l" r="r" t="t"/>
            <a:pathLst>
              <a:path extrusionOk="0" fill="none" h="20820" w="1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15"/>
          <p:cNvSpPr/>
          <p:nvPr/>
        </p:nvSpPr>
        <p:spPr>
          <a:xfrm>
            <a:off x="2003029" y="3050904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15"/>
          <p:cNvSpPr/>
          <p:nvPr/>
        </p:nvSpPr>
        <p:spPr>
          <a:xfrm>
            <a:off x="698847" y="1959520"/>
            <a:ext cx="22574" cy="11"/>
          </a:xfrm>
          <a:custGeom>
            <a:rect b="b" l="l" r="r" t="t"/>
            <a:pathLst>
              <a:path extrusionOk="0" fill="none" h="1" w="2098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15"/>
          <p:cNvSpPr/>
          <p:nvPr/>
        </p:nvSpPr>
        <p:spPr>
          <a:xfrm>
            <a:off x="747633" y="1959520"/>
            <a:ext cx="38833" cy="11"/>
          </a:xfrm>
          <a:custGeom>
            <a:rect b="b" l="l" r="r" t="t"/>
            <a:pathLst>
              <a:path extrusionOk="0" fill="none" h="1" w="3609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15"/>
          <p:cNvSpPr/>
          <p:nvPr/>
        </p:nvSpPr>
        <p:spPr>
          <a:xfrm>
            <a:off x="799572" y="1959520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15"/>
          <p:cNvSpPr/>
          <p:nvPr/>
        </p:nvSpPr>
        <p:spPr>
          <a:xfrm>
            <a:off x="822136" y="2033717"/>
            <a:ext cx="11" cy="375919"/>
          </a:xfrm>
          <a:custGeom>
            <a:rect b="b" l="l" r="r" t="t"/>
            <a:pathLst>
              <a:path extrusionOk="0" fill="none" h="33106" w="1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15"/>
          <p:cNvSpPr/>
          <p:nvPr/>
        </p:nvSpPr>
        <p:spPr>
          <a:xfrm>
            <a:off x="822653" y="2435161"/>
            <a:ext cx="22574" cy="24379"/>
          </a:xfrm>
          <a:custGeom>
            <a:rect b="b" l="l" r="r" t="t"/>
            <a:pathLst>
              <a:path extrusionOk="0" fill="none" h="2147" w="2098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15"/>
          <p:cNvSpPr/>
          <p:nvPr/>
        </p:nvSpPr>
        <p:spPr>
          <a:xfrm>
            <a:off x="890861" y="2459533"/>
            <a:ext cx="522516" cy="11"/>
          </a:xfrm>
          <a:custGeom>
            <a:rect b="b" l="l" r="r" t="t"/>
            <a:pathLst>
              <a:path extrusionOk="0" fill="none" h="1" w="48561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15"/>
          <p:cNvSpPr/>
          <p:nvPr/>
        </p:nvSpPr>
        <p:spPr>
          <a:xfrm>
            <a:off x="1435926" y="2459533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15"/>
          <p:cNvSpPr/>
          <p:nvPr/>
        </p:nvSpPr>
        <p:spPr>
          <a:xfrm>
            <a:off x="1416516" y="2421327"/>
            <a:ext cx="91815" cy="83323"/>
          </a:xfrm>
          <a:custGeom>
            <a:rect b="b" l="l" r="r" t="t"/>
            <a:pathLst>
              <a:path extrusionOk="0" h="7338" w="8533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15"/>
          <p:cNvSpPr/>
          <p:nvPr/>
        </p:nvSpPr>
        <p:spPr>
          <a:xfrm>
            <a:off x="651631" y="3223671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15"/>
          <p:cNvSpPr/>
          <p:nvPr/>
        </p:nvSpPr>
        <p:spPr>
          <a:xfrm>
            <a:off x="738196" y="3199855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15"/>
          <p:cNvSpPr/>
          <p:nvPr/>
        </p:nvSpPr>
        <p:spPr>
          <a:xfrm>
            <a:off x="761277" y="2899183"/>
            <a:ext cx="11" cy="254125"/>
          </a:xfrm>
          <a:custGeom>
            <a:rect b="b" l="l" r="r" t="t"/>
            <a:pathLst>
              <a:path extrusionOk="0" fill="none" h="22380" w="1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15"/>
          <p:cNvSpPr/>
          <p:nvPr/>
        </p:nvSpPr>
        <p:spPr>
          <a:xfrm>
            <a:off x="761277" y="28515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15"/>
          <p:cNvSpPr/>
          <p:nvPr/>
        </p:nvSpPr>
        <p:spPr>
          <a:xfrm>
            <a:off x="827376" y="2851562"/>
            <a:ext cx="668357" cy="11"/>
          </a:xfrm>
          <a:custGeom>
            <a:rect b="b" l="l" r="r" t="t"/>
            <a:pathLst>
              <a:path extrusionOk="0" fill="none" h="1" w="62115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15"/>
          <p:cNvSpPr/>
          <p:nvPr/>
        </p:nvSpPr>
        <p:spPr>
          <a:xfrm>
            <a:off x="1517241" y="28515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15"/>
          <p:cNvSpPr/>
          <p:nvPr/>
        </p:nvSpPr>
        <p:spPr>
          <a:xfrm>
            <a:off x="1540321" y="294071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15"/>
          <p:cNvSpPr/>
          <p:nvPr/>
        </p:nvSpPr>
        <p:spPr>
          <a:xfrm>
            <a:off x="1485767" y="293628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15"/>
          <p:cNvSpPr/>
          <p:nvPr/>
        </p:nvSpPr>
        <p:spPr>
          <a:xfrm>
            <a:off x="1353042" y="2712584"/>
            <a:ext cx="11" cy="23811"/>
          </a:xfrm>
          <a:custGeom>
            <a:rect b="b" l="l" r="r" t="t"/>
            <a:pathLst>
              <a:path extrusionOk="0" fill="none" h="2097" w="1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15"/>
          <p:cNvSpPr/>
          <p:nvPr/>
        </p:nvSpPr>
        <p:spPr>
          <a:xfrm>
            <a:off x="1353042" y="2341032"/>
            <a:ext cx="11" cy="327751"/>
          </a:xfrm>
          <a:custGeom>
            <a:rect b="b" l="l" r="r" t="t"/>
            <a:pathLst>
              <a:path extrusionOk="0" fill="none" h="28864" w="1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15"/>
          <p:cNvSpPr/>
          <p:nvPr/>
        </p:nvSpPr>
        <p:spPr>
          <a:xfrm>
            <a:off x="1353568" y="2295069"/>
            <a:ext cx="22564" cy="24379"/>
          </a:xfrm>
          <a:custGeom>
            <a:rect b="b" l="l" r="r" t="t"/>
            <a:pathLst>
              <a:path extrusionOk="0" fill="none" h="2147" w="2097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15"/>
          <p:cNvSpPr/>
          <p:nvPr/>
        </p:nvSpPr>
        <p:spPr>
          <a:xfrm>
            <a:off x="1421239" y="2295069"/>
            <a:ext cx="694063" cy="11"/>
          </a:xfrm>
          <a:custGeom>
            <a:rect b="b" l="l" r="r" t="t"/>
            <a:pathLst>
              <a:path extrusionOk="0" fill="none" h="1" w="64504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15"/>
          <p:cNvSpPr/>
          <p:nvPr/>
        </p:nvSpPr>
        <p:spPr>
          <a:xfrm>
            <a:off x="2137854" y="2270708"/>
            <a:ext cx="23102" cy="24368"/>
          </a:xfrm>
          <a:custGeom>
            <a:rect b="b" l="l" r="r" t="t"/>
            <a:pathLst>
              <a:path extrusionOk="0" fill="none" h="2146" w="2147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15"/>
          <p:cNvSpPr/>
          <p:nvPr/>
        </p:nvSpPr>
        <p:spPr>
          <a:xfrm>
            <a:off x="2160945" y="2180452"/>
            <a:ext cx="11" cy="54266"/>
          </a:xfrm>
          <a:custGeom>
            <a:rect b="b" l="l" r="r" t="t"/>
            <a:pathLst>
              <a:path extrusionOk="0" fill="none" h="4779" w="1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15"/>
          <p:cNvSpPr/>
          <p:nvPr/>
        </p:nvSpPr>
        <p:spPr>
          <a:xfrm>
            <a:off x="2160945" y="2137817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15"/>
          <p:cNvSpPr/>
          <p:nvPr/>
        </p:nvSpPr>
        <p:spPr>
          <a:xfrm>
            <a:off x="1312648" y="2712027"/>
            <a:ext cx="79226" cy="83607"/>
          </a:xfrm>
          <a:custGeom>
            <a:rect b="b" l="l" r="r" t="t"/>
            <a:pathLst>
              <a:path extrusionOk="0" h="7363" w="7363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15"/>
          <p:cNvSpPr/>
          <p:nvPr/>
        </p:nvSpPr>
        <p:spPr>
          <a:xfrm>
            <a:off x="1571805" y="1605685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15"/>
          <p:cNvSpPr/>
          <p:nvPr/>
        </p:nvSpPr>
        <p:spPr>
          <a:xfrm>
            <a:off x="1571805" y="1676566"/>
            <a:ext cx="11" cy="442902"/>
          </a:xfrm>
          <a:custGeom>
            <a:rect b="b" l="l" r="r" t="t"/>
            <a:pathLst>
              <a:path extrusionOk="0" fill="none" h="39005" w="1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15"/>
          <p:cNvSpPr/>
          <p:nvPr/>
        </p:nvSpPr>
        <p:spPr>
          <a:xfrm>
            <a:off x="1549242" y="2143348"/>
            <a:ext cx="23091" cy="23823"/>
          </a:xfrm>
          <a:custGeom>
            <a:rect b="b" l="l" r="r" t="t"/>
            <a:pathLst>
              <a:path extrusionOk="0" fill="none" h="2098" w="2146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15"/>
          <p:cNvSpPr/>
          <p:nvPr/>
        </p:nvSpPr>
        <p:spPr>
          <a:xfrm>
            <a:off x="1176769" y="2167164"/>
            <a:ext cx="328417" cy="11"/>
          </a:xfrm>
          <a:custGeom>
            <a:rect b="b" l="l" r="r" t="t"/>
            <a:pathLst>
              <a:path extrusionOk="0" fill="none" h="1" w="30522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15"/>
          <p:cNvSpPr/>
          <p:nvPr/>
        </p:nvSpPr>
        <p:spPr>
          <a:xfrm>
            <a:off x="1131651" y="2167164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15"/>
          <p:cNvSpPr/>
          <p:nvPr/>
        </p:nvSpPr>
        <p:spPr>
          <a:xfrm>
            <a:off x="1131651" y="2235830"/>
            <a:ext cx="11" cy="332724"/>
          </a:xfrm>
          <a:custGeom>
            <a:rect b="b" l="l" r="r" t="t"/>
            <a:pathLst>
              <a:path extrusionOk="0" fill="none" h="29302" w="1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15"/>
          <p:cNvSpPr/>
          <p:nvPr/>
        </p:nvSpPr>
        <p:spPr>
          <a:xfrm>
            <a:off x="1131651" y="259076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1" name="Google Shape;571;p15"/>
          <p:cNvSpPr/>
          <p:nvPr/>
        </p:nvSpPr>
        <p:spPr>
          <a:xfrm>
            <a:off x="1077097" y="257470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72" name="Google Shape;572;p15"/>
          <p:cNvGrpSpPr/>
          <p:nvPr/>
        </p:nvGrpSpPr>
        <p:grpSpPr>
          <a:xfrm>
            <a:off x="1428461" y="1142411"/>
            <a:ext cx="286714" cy="334153"/>
            <a:chOff x="3040350" y="1113200"/>
            <a:chExt cx="1704600" cy="1882550"/>
          </a:xfrm>
        </p:grpSpPr>
        <p:sp>
          <p:nvSpPr>
            <p:cNvPr id="573" name="Google Shape;573;p15"/>
            <p:cNvSpPr/>
            <p:nvPr/>
          </p:nvSpPr>
          <p:spPr>
            <a:xfrm>
              <a:off x="3040350" y="2164475"/>
              <a:ext cx="1607250" cy="831275"/>
            </a:xfrm>
            <a:custGeom>
              <a:rect b="b" l="l" r="r" t="t"/>
              <a:pathLst>
                <a:path extrusionOk="0" h="33251" w="6429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4" name="Google Shape;574;p15"/>
            <p:cNvSpPr/>
            <p:nvPr/>
          </p:nvSpPr>
          <p:spPr>
            <a:xfrm>
              <a:off x="3073300" y="1113200"/>
              <a:ext cx="1671650" cy="924525"/>
            </a:xfrm>
            <a:custGeom>
              <a:rect b="b" l="l" r="r" t="t"/>
              <a:pathLst>
                <a:path extrusionOk="0" h="36981" w="66866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5" name="Google Shape;575;p15"/>
          <p:cNvGrpSpPr/>
          <p:nvPr/>
        </p:nvGrpSpPr>
        <p:grpSpPr>
          <a:xfrm>
            <a:off x="2015873" y="1720629"/>
            <a:ext cx="311871" cy="325908"/>
            <a:chOff x="462200" y="569000"/>
            <a:chExt cx="1901650" cy="1882775"/>
          </a:xfrm>
        </p:grpSpPr>
        <p:sp>
          <p:nvSpPr>
            <p:cNvPr id="576" name="Google Shape;576;p15"/>
            <p:cNvSpPr/>
            <p:nvPr/>
          </p:nvSpPr>
          <p:spPr>
            <a:xfrm>
              <a:off x="462200" y="890525"/>
              <a:ext cx="1573675" cy="1561250"/>
            </a:xfrm>
            <a:custGeom>
              <a:rect b="b" l="l" r="r" t="t"/>
              <a:pathLst>
                <a:path extrusionOk="0" h="62450" w="62947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7" name="Google Shape;577;p15"/>
            <p:cNvSpPr/>
            <p:nvPr/>
          </p:nvSpPr>
          <p:spPr>
            <a:xfrm>
              <a:off x="1198700" y="569000"/>
              <a:ext cx="1165150" cy="1158700"/>
            </a:xfrm>
            <a:custGeom>
              <a:rect b="b" l="l" r="r" t="t"/>
              <a:pathLst>
                <a:path extrusionOk="0" h="46348" w="46606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8" name="Google Shape;578;p15"/>
            <p:cNvSpPr/>
            <p:nvPr/>
          </p:nvSpPr>
          <p:spPr>
            <a:xfrm>
              <a:off x="1307825" y="1322925"/>
              <a:ext cx="159450" cy="146850"/>
            </a:xfrm>
            <a:custGeom>
              <a:rect b="b" l="l" r="r" t="t"/>
              <a:pathLst>
                <a:path extrusionOk="0" h="5874" w="6378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5"/>
            <p:cNvSpPr/>
            <p:nvPr/>
          </p:nvSpPr>
          <p:spPr>
            <a:xfrm>
              <a:off x="701000" y="1507650"/>
              <a:ext cx="373300" cy="440175"/>
            </a:xfrm>
            <a:custGeom>
              <a:rect b="b" l="l" r="r" t="t"/>
              <a:pathLst>
                <a:path extrusionOk="0" h="17607" w="14932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0" name="Google Shape;580;p15"/>
          <p:cNvGrpSpPr/>
          <p:nvPr/>
        </p:nvGrpSpPr>
        <p:grpSpPr>
          <a:xfrm>
            <a:off x="1876466" y="3208565"/>
            <a:ext cx="285424" cy="300082"/>
            <a:chOff x="4991125" y="2436850"/>
            <a:chExt cx="1890225" cy="1882575"/>
          </a:xfrm>
        </p:grpSpPr>
        <p:sp>
          <p:nvSpPr>
            <p:cNvPr id="581" name="Google Shape;581;p15"/>
            <p:cNvSpPr/>
            <p:nvPr/>
          </p:nvSpPr>
          <p:spPr>
            <a:xfrm>
              <a:off x="4991125" y="3057800"/>
              <a:ext cx="1890225" cy="1261625"/>
            </a:xfrm>
            <a:custGeom>
              <a:rect b="b" l="l" r="r" t="t"/>
              <a:pathLst>
                <a:path extrusionOk="0" h="50465" w="75609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5"/>
            <p:cNvSpPr/>
            <p:nvPr/>
          </p:nvSpPr>
          <p:spPr>
            <a:xfrm>
              <a:off x="5188800" y="2813650"/>
              <a:ext cx="1298100" cy="133575"/>
            </a:xfrm>
            <a:custGeom>
              <a:rect b="b" l="l" r="r" t="t"/>
              <a:pathLst>
                <a:path extrusionOk="0" h="5343" w="51924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5"/>
            <p:cNvSpPr/>
            <p:nvPr/>
          </p:nvSpPr>
          <p:spPr>
            <a:xfrm>
              <a:off x="56156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4" name="Google Shape;584;p15"/>
            <p:cNvSpPr/>
            <p:nvPr/>
          </p:nvSpPr>
          <p:spPr>
            <a:xfrm>
              <a:off x="58518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5" name="Google Shape;585;p15"/>
          <p:cNvGrpSpPr/>
          <p:nvPr/>
        </p:nvGrpSpPr>
        <p:grpSpPr>
          <a:xfrm>
            <a:off x="269192" y="3074165"/>
            <a:ext cx="285540" cy="298949"/>
            <a:chOff x="5249675" y="238125"/>
            <a:chExt cx="1897275" cy="1882550"/>
          </a:xfrm>
        </p:grpSpPr>
        <p:sp>
          <p:nvSpPr>
            <p:cNvPr id="586" name="Google Shape;586;p15"/>
            <p:cNvSpPr/>
            <p:nvPr/>
          </p:nvSpPr>
          <p:spPr>
            <a:xfrm>
              <a:off x="5367350" y="1455300"/>
              <a:ext cx="290050" cy="110325"/>
            </a:xfrm>
            <a:custGeom>
              <a:rect b="b" l="l" r="r" t="t"/>
              <a:pathLst>
                <a:path extrusionOk="0" h="4413" w="11602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7" name="Google Shape;587;p15"/>
            <p:cNvSpPr/>
            <p:nvPr/>
          </p:nvSpPr>
          <p:spPr>
            <a:xfrm>
              <a:off x="5367350" y="1234675"/>
              <a:ext cx="1661950" cy="276525"/>
            </a:xfrm>
            <a:custGeom>
              <a:rect b="b" l="l" r="r" t="t"/>
              <a:pathLst>
                <a:path extrusionOk="0" h="11061" w="66478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8" name="Google Shape;588;p15"/>
            <p:cNvSpPr/>
            <p:nvPr/>
          </p:nvSpPr>
          <p:spPr>
            <a:xfrm>
              <a:off x="5249675" y="1675900"/>
              <a:ext cx="1897275" cy="444775"/>
            </a:xfrm>
            <a:custGeom>
              <a:rect b="b" l="l" r="r" t="t"/>
              <a:pathLst>
                <a:path extrusionOk="0" h="17791" w="75891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9" name="Google Shape;589;p15"/>
            <p:cNvSpPr/>
            <p:nvPr/>
          </p:nvSpPr>
          <p:spPr>
            <a:xfrm>
              <a:off x="5856800" y="1455300"/>
              <a:ext cx="1172500" cy="276525"/>
            </a:xfrm>
            <a:custGeom>
              <a:rect b="b" l="l" r="r" t="t"/>
              <a:pathLst>
                <a:path extrusionOk="0" h="11061" w="4690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0" name="Google Shape;590;p15"/>
            <p:cNvSpPr/>
            <p:nvPr/>
          </p:nvSpPr>
          <p:spPr>
            <a:xfrm>
              <a:off x="5253500" y="238125"/>
              <a:ext cx="1889625" cy="886275"/>
            </a:xfrm>
            <a:custGeom>
              <a:rect b="b" l="l" r="r" t="t"/>
              <a:pathLst>
                <a:path extrusionOk="0" h="35451" w="75585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91" name="Google Shape;591;p15"/>
          <p:cNvGrpSpPr/>
          <p:nvPr/>
        </p:nvGrpSpPr>
        <p:grpSpPr>
          <a:xfrm>
            <a:off x="279375" y="1791212"/>
            <a:ext cx="274291" cy="281031"/>
            <a:chOff x="2652075" y="3639925"/>
            <a:chExt cx="1882575" cy="1827250"/>
          </a:xfrm>
        </p:grpSpPr>
        <p:sp>
          <p:nvSpPr>
            <p:cNvPr id="592" name="Google Shape;592;p15"/>
            <p:cNvSpPr/>
            <p:nvPr/>
          </p:nvSpPr>
          <p:spPr>
            <a:xfrm>
              <a:off x="2716200" y="3639925"/>
              <a:ext cx="628925" cy="694500"/>
            </a:xfrm>
            <a:custGeom>
              <a:rect b="b" l="l" r="r" t="t"/>
              <a:pathLst>
                <a:path extrusionOk="0" h="27780" w="25157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3" name="Google Shape;593;p15"/>
            <p:cNvSpPr/>
            <p:nvPr/>
          </p:nvSpPr>
          <p:spPr>
            <a:xfrm>
              <a:off x="3326275" y="3795950"/>
              <a:ext cx="282400" cy="286975"/>
            </a:xfrm>
            <a:custGeom>
              <a:rect b="b" l="l" r="r" t="t"/>
              <a:pathLst>
                <a:path extrusionOk="0" h="11479" w="11296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4" name="Google Shape;594;p15"/>
            <p:cNvSpPr/>
            <p:nvPr/>
          </p:nvSpPr>
          <p:spPr>
            <a:xfrm>
              <a:off x="3696600" y="3760800"/>
              <a:ext cx="318000" cy="258600"/>
            </a:xfrm>
            <a:custGeom>
              <a:rect b="b" l="l" r="r" t="t"/>
              <a:pathLst>
                <a:path extrusionOk="0" h="10344" w="1272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5" name="Google Shape;595;p15"/>
            <p:cNvSpPr/>
            <p:nvPr/>
          </p:nvSpPr>
          <p:spPr>
            <a:xfrm>
              <a:off x="3980450" y="3991375"/>
              <a:ext cx="455350" cy="343050"/>
            </a:xfrm>
            <a:custGeom>
              <a:rect b="b" l="l" r="r" t="t"/>
              <a:pathLst>
                <a:path extrusionOk="0" h="13722" w="18214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6" name="Google Shape;596;p15"/>
            <p:cNvSpPr/>
            <p:nvPr/>
          </p:nvSpPr>
          <p:spPr>
            <a:xfrm>
              <a:off x="3385675" y="4059600"/>
              <a:ext cx="602150" cy="274825"/>
            </a:xfrm>
            <a:custGeom>
              <a:rect b="b" l="l" r="r" t="t"/>
              <a:pathLst>
                <a:path extrusionOk="0" h="10993" w="24086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7" name="Google Shape;597;p15"/>
            <p:cNvSpPr/>
            <p:nvPr/>
          </p:nvSpPr>
          <p:spPr>
            <a:xfrm>
              <a:off x="2705900" y="4710325"/>
              <a:ext cx="1774625" cy="756850"/>
            </a:xfrm>
            <a:custGeom>
              <a:rect b="b" l="l" r="r" t="t"/>
              <a:pathLst>
                <a:path extrusionOk="0" h="30274" w="70985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8" name="Google Shape;598;p15"/>
            <p:cNvSpPr/>
            <p:nvPr/>
          </p:nvSpPr>
          <p:spPr>
            <a:xfrm>
              <a:off x="2652075" y="4447650"/>
              <a:ext cx="1882575" cy="149450"/>
            </a:xfrm>
            <a:custGeom>
              <a:rect b="b" l="l" r="r" t="t"/>
              <a:pathLst>
                <a:path extrusionOk="0" h="5978" w="75303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2" name="Shape 6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03" name="Google Shape;603;p13"/>
          <p:cNvGraphicFramePr/>
          <p:nvPr/>
        </p:nvGraphicFramePr>
        <p:xfrm>
          <a:off x="3870051" y="1597913"/>
          <a:ext cx="3000000" cy="3000000"/>
        </p:xfrm>
        <a:graphic>
          <a:graphicData uri="http://schemas.openxmlformats.org/drawingml/2006/table">
            <a:tbl>
              <a:tblPr bandCol="1" bandRow="1">
                <a:noFill/>
                <a:tableStyleId>{9BEB8C0A-91FC-4144-AC62-054BC14E56E5}</a:tableStyleId>
              </a:tblPr>
              <a:tblGrid>
                <a:gridCol w="2250000"/>
                <a:gridCol w="2436725"/>
              </a:tblGrid>
              <a:tr h="4822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Component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5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Techs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56"/>
                      </a:srgbClr>
                    </a:solidFill>
                  </a:tcPr>
                </a:tc>
              </a:tr>
              <a:tr h="5789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Web Application (Front-end)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Next.js, </a:t>
                      </a:r>
                      <a:r>
                        <a:rPr lang="es" sz="900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Tailwind CSS</a:t>
                      </a: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, Vercel (deployment)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507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Web Server (Back-end)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Express.js, Vercel (deployment)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472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Database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MongoDB, </a:t>
                      </a:r>
                      <a:r>
                        <a:rPr lang="es" sz="900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Firebase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4514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Blockchain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900"/>
                        <a:buFont typeface="Arial"/>
                        <a:buNone/>
                      </a:pPr>
                      <a:r>
                        <a:rPr lang="es" sz="9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Solidity, Truffle (deployment)</a:t>
                      </a:r>
                      <a:endParaRPr sz="9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0" marB="0" marR="73025" marL="7302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04" name="Google Shape;604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05" name="Google Shape;605;p13"/>
          <p:cNvSpPr txBox="1"/>
          <p:nvPr>
            <p:ph idx="6" type="ctrTitle"/>
          </p:nvPr>
        </p:nvSpPr>
        <p:spPr>
          <a:xfrm>
            <a:off x="4012825" y="875300"/>
            <a:ext cx="42906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>
                <a:solidFill>
                  <a:schemeClr val="lt1"/>
                </a:solidFill>
              </a:rPr>
              <a:t>Tech Stack</a:t>
            </a:r>
            <a:endParaRPr/>
          </a:p>
        </p:txBody>
      </p:sp>
      <p:sp>
        <p:nvSpPr>
          <p:cNvPr id="606" name="Google Shape;606;p13"/>
          <p:cNvSpPr txBox="1"/>
          <p:nvPr>
            <p:ph idx="6" type="ctrTitle"/>
          </p:nvPr>
        </p:nvSpPr>
        <p:spPr>
          <a:xfrm>
            <a:off x="0" y="428000"/>
            <a:ext cx="24888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Analyst and </a:t>
            </a:r>
            <a:endParaRPr sz="2100"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Design</a:t>
            </a:r>
            <a:endParaRPr sz="2100"/>
          </a:p>
        </p:txBody>
      </p:sp>
      <p:cxnSp>
        <p:nvCxnSpPr>
          <p:cNvPr id="607" name="Google Shape;607;p13"/>
          <p:cNvCxnSpPr/>
          <p:nvPr/>
        </p:nvCxnSpPr>
        <p:spPr>
          <a:xfrm>
            <a:off x="188750" y="1027700"/>
            <a:ext cx="2139000" cy="69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8" name="Google Shape;608;p13"/>
          <p:cNvSpPr/>
          <p:nvPr/>
        </p:nvSpPr>
        <p:spPr>
          <a:xfrm>
            <a:off x="913941" y="1759065"/>
            <a:ext cx="839377" cy="1652561"/>
          </a:xfrm>
          <a:custGeom>
            <a:rect b="b" l="l" r="r" t="t"/>
            <a:pathLst>
              <a:path extrusionOk="0" fill="none" h="145536" w="78009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noFill/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13"/>
          <p:cNvSpPr/>
          <p:nvPr/>
        </p:nvSpPr>
        <p:spPr>
          <a:xfrm>
            <a:off x="993158" y="1890298"/>
            <a:ext cx="680419" cy="1318168"/>
          </a:xfrm>
          <a:custGeom>
            <a:rect b="b" l="l" r="r" t="t"/>
            <a:pathLst>
              <a:path extrusionOk="0" h="116087" w="63236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gradFill>
            <a:gsLst>
              <a:gs pos="0">
                <a:srgbClr val="052643">
                  <a:alpha val="52156"/>
                </a:srgbClr>
              </a:gs>
              <a:gs pos="100000">
                <a:srgbClr val="041523">
                  <a:alpha val="52156"/>
                </a:srgbClr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13"/>
          <p:cNvSpPr/>
          <p:nvPr/>
        </p:nvSpPr>
        <p:spPr>
          <a:xfrm>
            <a:off x="1253360" y="3241388"/>
            <a:ext cx="140084" cy="126620"/>
          </a:xfrm>
          <a:custGeom>
            <a:rect b="b" l="l" r="r" t="t"/>
            <a:pathLst>
              <a:path extrusionOk="0" h="11151" w="13019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gradFill>
            <a:gsLst>
              <a:gs pos="0">
                <a:srgbClr val="052643"/>
              </a:gs>
              <a:gs pos="100000">
                <a:srgbClr val="041523"/>
              </a:gs>
            </a:gsLst>
            <a:path path="circle">
              <a:fillToRect b="50%" l="50%" r="50%" t="50%"/>
            </a:path>
            <a:tileRect/>
          </a:gra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13"/>
          <p:cNvSpPr/>
          <p:nvPr/>
        </p:nvSpPr>
        <p:spPr>
          <a:xfrm>
            <a:off x="1250217" y="1810569"/>
            <a:ext cx="166834" cy="28796"/>
          </a:xfrm>
          <a:custGeom>
            <a:rect b="b" l="l" r="r" t="t"/>
            <a:pathLst>
              <a:path extrusionOk="0" h="2536" w="15505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rgbClr val="161234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13"/>
          <p:cNvSpPr/>
          <p:nvPr/>
        </p:nvSpPr>
        <p:spPr>
          <a:xfrm>
            <a:off x="1142670" y="2934072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13"/>
          <p:cNvSpPr/>
          <p:nvPr/>
        </p:nvSpPr>
        <p:spPr>
          <a:xfrm>
            <a:off x="1199849" y="3017128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13"/>
          <p:cNvSpPr/>
          <p:nvPr/>
        </p:nvSpPr>
        <p:spPr>
          <a:xfrm>
            <a:off x="1200376" y="3065862"/>
            <a:ext cx="22574" cy="24368"/>
          </a:xfrm>
          <a:custGeom>
            <a:rect b="b" l="l" r="r" t="t"/>
            <a:pathLst>
              <a:path extrusionOk="0" fill="none" h="2146" w="2098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13"/>
          <p:cNvSpPr/>
          <p:nvPr/>
        </p:nvSpPr>
        <p:spPr>
          <a:xfrm>
            <a:off x="1264905" y="3090223"/>
            <a:ext cx="314246" cy="11"/>
          </a:xfrm>
          <a:custGeom>
            <a:rect b="b" l="l" r="r" t="t"/>
            <a:pathLst>
              <a:path extrusionOk="0" fill="none" h="1" w="29205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13"/>
          <p:cNvSpPr/>
          <p:nvPr/>
        </p:nvSpPr>
        <p:spPr>
          <a:xfrm>
            <a:off x="1600137" y="3065862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13"/>
          <p:cNvSpPr/>
          <p:nvPr/>
        </p:nvSpPr>
        <p:spPr>
          <a:xfrm>
            <a:off x="1623218" y="2772380"/>
            <a:ext cx="11" cy="248584"/>
          </a:xfrm>
          <a:custGeom>
            <a:rect b="b" l="l" r="r" t="t"/>
            <a:pathLst>
              <a:path extrusionOk="0" fill="none" h="21892" w="1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13"/>
          <p:cNvSpPr/>
          <p:nvPr/>
        </p:nvSpPr>
        <p:spPr>
          <a:xfrm>
            <a:off x="1623218" y="2725872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13"/>
          <p:cNvSpPr/>
          <p:nvPr/>
        </p:nvSpPr>
        <p:spPr>
          <a:xfrm>
            <a:off x="1694041" y="2725872"/>
            <a:ext cx="262307" cy="11"/>
          </a:xfrm>
          <a:custGeom>
            <a:rect b="b" l="l" r="r" t="t"/>
            <a:pathLst>
              <a:path extrusionOk="0" fill="none" h="1" w="24378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13"/>
          <p:cNvSpPr/>
          <p:nvPr/>
        </p:nvSpPr>
        <p:spPr>
          <a:xfrm>
            <a:off x="1980475" y="2725872"/>
            <a:ext cx="22564" cy="23811"/>
          </a:xfrm>
          <a:custGeom>
            <a:rect b="b" l="l" r="r" t="t"/>
            <a:pathLst>
              <a:path extrusionOk="0" fill="none" h="2097" w="2097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13"/>
          <p:cNvSpPr/>
          <p:nvPr/>
        </p:nvSpPr>
        <p:spPr>
          <a:xfrm>
            <a:off x="2003029" y="2792868"/>
            <a:ext cx="11" cy="236411"/>
          </a:xfrm>
          <a:custGeom>
            <a:rect b="b" l="l" r="r" t="t"/>
            <a:pathLst>
              <a:path extrusionOk="0" fill="none" h="20820" w="1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13"/>
          <p:cNvSpPr/>
          <p:nvPr/>
        </p:nvSpPr>
        <p:spPr>
          <a:xfrm>
            <a:off x="2003029" y="3050904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13"/>
          <p:cNvSpPr/>
          <p:nvPr/>
        </p:nvSpPr>
        <p:spPr>
          <a:xfrm>
            <a:off x="698847" y="1959520"/>
            <a:ext cx="22574" cy="11"/>
          </a:xfrm>
          <a:custGeom>
            <a:rect b="b" l="l" r="r" t="t"/>
            <a:pathLst>
              <a:path extrusionOk="0" fill="none" h="1" w="2098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13"/>
          <p:cNvSpPr/>
          <p:nvPr/>
        </p:nvSpPr>
        <p:spPr>
          <a:xfrm>
            <a:off x="747633" y="1959520"/>
            <a:ext cx="38833" cy="11"/>
          </a:xfrm>
          <a:custGeom>
            <a:rect b="b" l="l" r="r" t="t"/>
            <a:pathLst>
              <a:path extrusionOk="0" fill="none" h="1" w="3609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13"/>
          <p:cNvSpPr/>
          <p:nvPr/>
        </p:nvSpPr>
        <p:spPr>
          <a:xfrm>
            <a:off x="799572" y="1959520"/>
            <a:ext cx="23091" cy="23811"/>
          </a:xfrm>
          <a:custGeom>
            <a:rect b="b" l="l" r="r" t="t"/>
            <a:pathLst>
              <a:path extrusionOk="0" fill="none" h="2097" w="2146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13"/>
          <p:cNvSpPr/>
          <p:nvPr/>
        </p:nvSpPr>
        <p:spPr>
          <a:xfrm>
            <a:off x="822136" y="2033717"/>
            <a:ext cx="11" cy="375919"/>
          </a:xfrm>
          <a:custGeom>
            <a:rect b="b" l="l" r="r" t="t"/>
            <a:pathLst>
              <a:path extrusionOk="0" fill="none" h="33106" w="1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13"/>
          <p:cNvSpPr/>
          <p:nvPr/>
        </p:nvSpPr>
        <p:spPr>
          <a:xfrm>
            <a:off x="822653" y="2435161"/>
            <a:ext cx="22574" cy="24379"/>
          </a:xfrm>
          <a:custGeom>
            <a:rect b="b" l="l" r="r" t="t"/>
            <a:pathLst>
              <a:path extrusionOk="0" fill="none" h="2147" w="2098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13"/>
          <p:cNvSpPr/>
          <p:nvPr/>
        </p:nvSpPr>
        <p:spPr>
          <a:xfrm>
            <a:off x="890861" y="2459533"/>
            <a:ext cx="522516" cy="11"/>
          </a:xfrm>
          <a:custGeom>
            <a:rect b="b" l="l" r="r" t="t"/>
            <a:pathLst>
              <a:path extrusionOk="0" fill="none" h="1" w="48561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13"/>
          <p:cNvSpPr/>
          <p:nvPr/>
        </p:nvSpPr>
        <p:spPr>
          <a:xfrm>
            <a:off x="1435926" y="2459533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13"/>
          <p:cNvSpPr/>
          <p:nvPr/>
        </p:nvSpPr>
        <p:spPr>
          <a:xfrm>
            <a:off x="1416516" y="2421327"/>
            <a:ext cx="91815" cy="83323"/>
          </a:xfrm>
          <a:custGeom>
            <a:rect b="b" l="l" r="r" t="t"/>
            <a:pathLst>
              <a:path extrusionOk="0" h="7338" w="8533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13"/>
          <p:cNvSpPr/>
          <p:nvPr/>
        </p:nvSpPr>
        <p:spPr>
          <a:xfrm>
            <a:off x="651631" y="3223671"/>
            <a:ext cx="23091" cy="11"/>
          </a:xfrm>
          <a:custGeom>
            <a:rect b="b" l="l" r="r" t="t"/>
            <a:pathLst>
              <a:path extrusionOk="0" fill="none" h="1" w="2146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13"/>
          <p:cNvSpPr/>
          <p:nvPr/>
        </p:nvSpPr>
        <p:spPr>
          <a:xfrm>
            <a:off x="738196" y="3199855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13"/>
          <p:cNvSpPr/>
          <p:nvPr/>
        </p:nvSpPr>
        <p:spPr>
          <a:xfrm>
            <a:off x="761277" y="2899183"/>
            <a:ext cx="11" cy="254125"/>
          </a:xfrm>
          <a:custGeom>
            <a:rect b="b" l="l" r="r" t="t"/>
            <a:pathLst>
              <a:path extrusionOk="0" fill="none" h="22380" w="1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13"/>
          <p:cNvSpPr/>
          <p:nvPr/>
        </p:nvSpPr>
        <p:spPr>
          <a:xfrm>
            <a:off x="761277" y="28515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13"/>
          <p:cNvSpPr/>
          <p:nvPr/>
        </p:nvSpPr>
        <p:spPr>
          <a:xfrm>
            <a:off x="827376" y="2851562"/>
            <a:ext cx="668357" cy="11"/>
          </a:xfrm>
          <a:custGeom>
            <a:rect b="b" l="l" r="r" t="t"/>
            <a:pathLst>
              <a:path extrusionOk="0" fill="none" h="1" w="62115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13"/>
          <p:cNvSpPr/>
          <p:nvPr/>
        </p:nvSpPr>
        <p:spPr>
          <a:xfrm>
            <a:off x="1517241" y="2851562"/>
            <a:ext cx="23091" cy="24379"/>
          </a:xfrm>
          <a:custGeom>
            <a:rect b="b" l="l" r="r" t="t"/>
            <a:pathLst>
              <a:path extrusionOk="0" fill="none" h="2147" w="2146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13"/>
          <p:cNvSpPr/>
          <p:nvPr/>
        </p:nvSpPr>
        <p:spPr>
          <a:xfrm>
            <a:off x="1540321" y="294071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13"/>
          <p:cNvSpPr/>
          <p:nvPr/>
        </p:nvSpPr>
        <p:spPr>
          <a:xfrm>
            <a:off x="1485767" y="293628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13"/>
          <p:cNvSpPr/>
          <p:nvPr/>
        </p:nvSpPr>
        <p:spPr>
          <a:xfrm>
            <a:off x="1353042" y="2712584"/>
            <a:ext cx="11" cy="23811"/>
          </a:xfrm>
          <a:custGeom>
            <a:rect b="b" l="l" r="r" t="t"/>
            <a:pathLst>
              <a:path extrusionOk="0" fill="none" h="2097" w="1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13"/>
          <p:cNvSpPr/>
          <p:nvPr/>
        </p:nvSpPr>
        <p:spPr>
          <a:xfrm>
            <a:off x="1353042" y="2341032"/>
            <a:ext cx="11" cy="327751"/>
          </a:xfrm>
          <a:custGeom>
            <a:rect b="b" l="l" r="r" t="t"/>
            <a:pathLst>
              <a:path extrusionOk="0" fill="none" h="28864" w="1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13"/>
          <p:cNvSpPr/>
          <p:nvPr/>
        </p:nvSpPr>
        <p:spPr>
          <a:xfrm>
            <a:off x="1353568" y="2295069"/>
            <a:ext cx="22564" cy="24379"/>
          </a:xfrm>
          <a:custGeom>
            <a:rect b="b" l="l" r="r" t="t"/>
            <a:pathLst>
              <a:path extrusionOk="0" fill="none" h="2147" w="2097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13"/>
          <p:cNvSpPr/>
          <p:nvPr/>
        </p:nvSpPr>
        <p:spPr>
          <a:xfrm>
            <a:off x="1421239" y="2295069"/>
            <a:ext cx="694063" cy="11"/>
          </a:xfrm>
          <a:custGeom>
            <a:rect b="b" l="l" r="r" t="t"/>
            <a:pathLst>
              <a:path extrusionOk="0" fill="none" h="1" w="64504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13"/>
          <p:cNvSpPr/>
          <p:nvPr/>
        </p:nvSpPr>
        <p:spPr>
          <a:xfrm>
            <a:off x="2137854" y="2270708"/>
            <a:ext cx="23102" cy="24368"/>
          </a:xfrm>
          <a:custGeom>
            <a:rect b="b" l="l" r="r" t="t"/>
            <a:pathLst>
              <a:path extrusionOk="0" fill="none" h="2146" w="2147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13"/>
          <p:cNvSpPr/>
          <p:nvPr/>
        </p:nvSpPr>
        <p:spPr>
          <a:xfrm>
            <a:off x="2160945" y="2180452"/>
            <a:ext cx="11" cy="54266"/>
          </a:xfrm>
          <a:custGeom>
            <a:rect b="b" l="l" r="r" t="t"/>
            <a:pathLst>
              <a:path extrusionOk="0" fill="none" h="4779" w="1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13"/>
          <p:cNvSpPr/>
          <p:nvPr/>
        </p:nvSpPr>
        <p:spPr>
          <a:xfrm>
            <a:off x="2160945" y="2137817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13"/>
          <p:cNvSpPr/>
          <p:nvPr/>
        </p:nvSpPr>
        <p:spPr>
          <a:xfrm>
            <a:off x="1312648" y="2712027"/>
            <a:ext cx="79226" cy="83607"/>
          </a:xfrm>
          <a:custGeom>
            <a:rect b="b" l="l" r="r" t="t"/>
            <a:pathLst>
              <a:path extrusionOk="0" h="7363" w="7363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13"/>
          <p:cNvSpPr/>
          <p:nvPr/>
        </p:nvSpPr>
        <p:spPr>
          <a:xfrm>
            <a:off x="1571805" y="1605685"/>
            <a:ext cx="11" cy="24368"/>
          </a:xfrm>
          <a:custGeom>
            <a:rect b="b" l="l" r="r" t="t"/>
            <a:pathLst>
              <a:path extrusionOk="0" fill="none" h="2146" w="1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13"/>
          <p:cNvSpPr/>
          <p:nvPr/>
        </p:nvSpPr>
        <p:spPr>
          <a:xfrm>
            <a:off x="1571805" y="1676566"/>
            <a:ext cx="11" cy="442902"/>
          </a:xfrm>
          <a:custGeom>
            <a:rect b="b" l="l" r="r" t="t"/>
            <a:pathLst>
              <a:path extrusionOk="0" fill="none" h="39005" w="1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13"/>
          <p:cNvSpPr/>
          <p:nvPr/>
        </p:nvSpPr>
        <p:spPr>
          <a:xfrm>
            <a:off x="1549242" y="2143348"/>
            <a:ext cx="23091" cy="23823"/>
          </a:xfrm>
          <a:custGeom>
            <a:rect b="b" l="l" r="r" t="t"/>
            <a:pathLst>
              <a:path extrusionOk="0" fill="none" h="2098" w="2146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13"/>
          <p:cNvSpPr/>
          <p:nvPr/>
        </p:nvSpPr>
        <p:spPr>
          <a:xfrm>
            <a:off x="1176769" y="2167164"/>
            <a:ext cx="328417" cy="11"/>
          </a:xfrm>
          <a:custGeom>
            <a:rect b="b" l="l" r="r" t="t"/>
            <a:pathLst>
              <a:path extrusionOk="0" fill="none" h="1" w="30522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13"/>
          <p:cNvSpPr/>
          <p:nvPr/>
        </p:nvSpPr>
        <p:spPr>
          <a:xfrm>
            <a:off x="1131651" y="2167164"/>
            <a:ext cx="23091" cy="24368"/>
          </a:xfrm>
          <a:custGeom>
            <a:rect b="b" l="l" r="r" t="t"/>
            <a:pathLst>
              <a:path extrusionOk="0" fill="none" h="2146" w="2146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13"/>
          <p:cNvSpPr/>
          <p:nvPr/>
        </p:nvSpPr>
        <p:spPr>
          <a:xfrm>
            <a:off x="1131651" y="2235830"/>
            <a:ext cx="11" cy="332724"/>
          </a:xfrm>
          <a:custGeom>
            <a:rect b="b" l="l" r="r" t="t"/>
            <a:pathLst>
              <a:path extrusionOk="0" fill="none" h="29302" w="1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13"/>
          <p:cNvSpPr/>
          <p:nvPr/>
        </p:nvSpPr>
        <p:spPr>
          <a:xfrm>
            <a:off x="1131651" y="2590766"/>
            <a:ext cx="11" cy="24368"/>
          </a:xfrm>
          <a:custGeom>
            <a:rect b="b" l="l" r="r" t="t"/>
            <a:pathLst>
              <a:path extrusionOk="0" fill="none" h="2146" w="1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cap="rnd" cmpd="sng" w="304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13"/>
          <p:cNvSpPr/>
          <p:nvPr/>
        </p:nvSpPr>
        <p:spPr>
          <a:xfrm>
            <a:off x="1077097" y="2574707"/>
            <a:ext cx="91815" cy="83085"/>
          </a:xfrm>
          <a:custGeom>
            <a:rect b="b" l="l" r="r" t="t"/>
            <a:pathLst>
              <a:path extrusionOk="0" h="7317" w="8533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rgbClr val="FFFFFF"/>
          </a:solidFill>
          <a:ln cap="flat" cmpd="sng" w="30475">
            <a:solidFill>
              <a:schemeClr val="accent1"/>
            </a:solidFill>
            <a:prstDash val="solid"/>
            <a:miter lim="48755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55" name="Google Shape;655;p13"/>
          <p:cNvGrpSpPr/>
          <p:nvPr/>
        </p:nvGrpSpPr>
        <p:grpSpPr>
          <a:xfrm>
            <a:off x="1428461" y="1142411"/>
            <a:ext cx="286714" cy="334153"/>
            <a:chOff x="3040350" y="1113200"/>
            <a:chExt cx="1704600" cy="1882550"/>
          </a:xfrm>
        </p:grpSpPr>
        <p:sp>
          <p:nvSpPr>
            <p:cNvPr id="656" name="Google Shape;656;p13"/>
            <p:cNvSpPr/>
            <p:nvPr/>
          </p:nvSpPr>
          <p:spPr>
            <a:xfrm>
              <a:off x="3040350" y="2164475"/>
              <a:ext cx="1607250" cy="831275"/>
            </a:xfrm>
            <a:custGeom>
              <a:rect b="b" l="l" r="r" t="t"/>
              <a:pathLst>
                <a:path extrusionOk="0" h="33251" w="64290">
                  <a:moveTo>
                    <a:pt x="20497" y="1"/>
                  </a:moveTo>
                  <a:cubicBezTo>
                    <a:pt x="16743" y="1"/>
                    <a:pt x="13284" y="2001"/>
                    <a:pt x="11425" y="5248"/>
                  </a:cubicBezTo>
                  <a:lnTo>
                    <a:pt x="9931" y="7860"/>
                  </a:lnTo>
                  <a:cubicBezTo>
                    <a:pt x="8896" y="9649"/>
                    <a:pt x="7613" y="11296"/>
                    <a:pt x="6119" y="12731"/>
                  </a:cubicBezTo>
                  <a:lnTo>
                    <a:pt x="1" y="18614"/>
                  </a:lnTo>
                  <a:lnTo>
                    <a:pt x="8813" y="33251"/>
                  </a:lnTo>
                  <a:lnTo>
                    <a:pt x="14720" y="27733"/>
                  </a:lnTo>
                  <a:cubicBezTo>
                    <a:pt x="16214" y="26333"/>
                    <a:pt x="18191" y="25556"/>
                    <a:pt x="20238" y="25556"/>
                  </a:cubicBezTo>
                  <a:lnTo>
                    <a:pt x="35816" y="25556"/>
                  </a:lnTo>
                  <a:cubicBezTo>
                    <a:pt x="39487" y="25556"/>
                    <a:pt x="43028" y="24250"/>
                    <a:pt x="45817" y="21873"/>
                  </a:cubicBezTo>
                  <a:lnTo>
                    <a:pt x="62489" y="7684"/>
                  </a:lnTo>
                  <a:cubicBezTo>
                    <a:pt x="64030" y="6413"/>
                    <a:pt x="64289" y="4060"/>
                    <a:pt x="62983" y="2554"/>
                  </a:cubicBezTo>
                  <a:cubicBezTo>
                    <a:pt x="62278" y="1738"/>
                    <a:pt x="61283" y="1316"/>
                    <a:pt x="60281" y="1316"/>
                  </a:cubicBezTo>
                  <a:cubicBezTo>
                    <a:pt x="59478" y="1316"/>
                    <a:pt x="58671" y="1587"/>
                    <a:pt x="58006" y="2142"/>
                  </a:cubicBezTo>
                  <a:lnTo>
                    <a:pt x="47641" y="10778"/>
                  </a:lnTo>
                  <a:cubicBezTo>
                    <a:pt x="45640" y="12437"/>
                    <a:pt x="43122" y="13343"/>
                    <a:pt x="40522" y="13343"/>
                  </a:cubicBezTo>
                  <a:lnTo>
                    <a:pt x="28262" y="13343"/>
                  </a:lnTo>
                  <a:cubicBezTo>
                    <a:pt x="28255" y="13343"/>
                    <a:pt x="28248" y="13343"/>
                    <a:pt x="28241" y="13343"/>
                  </a:cubicBezTo>
                  <a:cubicBezTo>
                    <a:pt x="26403" y="13343"/>
                    <a:pt x="24921" y="11853"/>
                    <a:pt x="24921" y="10013"/>
                  </a:cubicBezTo>
                  <a:cubicBezTo>
                    <a:pt x="24921" y="8166"/>
                    <a:pt x="26415" y="6672"/>
                    <a:pt x="28262" y="6672"/>
                  </a:cubicBezTo>
                  <a:lnTo>
                    <a:pt x="40028" y="6672"/>
                  </a:lnTo>
                  <a:cubicBezTo>
                    <a:pt x="41864" y="6672"/>
                    <a:pt x="43358" y="5178"/>
                    <a:pt x="43358" y="3342"/>
                  </a:cubicBezTo>
                  <a:cubicBezTo>
                    <a:pt x="43358" y="1495"/>
                    <a:pt x="41864" y="1"/>
                    <a:pt x="4002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57" name="Google Shape;657;p13"/>
            <p:cNvSpPr/>
            <p:nvPr/>
          </p:nvSpPr>
          <p:spPr>
            <a:xfrm>
              <a:off x="3073300" y="1113200"/>
              <a:ext cx="1671650" cy="924525"/>
            </a:xfrm>
            <a:custGeom>
              <a:rect b="b" l="l" r="r" t="t"/>
              <a:pathLst>
                <a:path extrusionOk="0" h="36981" w="66866">
                  <a:moveTo>
                    <a:pt x="33427" y="0"/>
                  </a:moveTo>
                  <a:cubicBezTo>
                    <a:pt x="29803" y="0"/>
                    <a:pt x="27109" y="3342"/>
                    <a:pt x="27886" y="6883"/>
                  </a:cubicBezTo>
                  <a:cubicBezTo>
                    <a:pt x="15826" y="9307"/>
                    <a:pt x="6519" y="19473"/>
                    <a:pt x="5413" y="31957"/>
                  </a:cubicBezTo>
                  <a:lnTo>
                    <a:pt x="0" y="31957"/>
                  </a:lnTo>
                  <a:lnTo>
                    <a:pt x="0" y="36981"/>
                  </a:lnTo>
                  <a:lnTo>
                    <a:pt x="66866" y="36981"/>
                  </a:lnTo>
                  <a:lnTo>
                    <a:pt x="66866" y="31957"/>
                  </a:lnTo>
                  <a:lnTo>
                    <a:pt x="61453" y="31957"/>
                  </a:lnTo>
                  <a:cubicBezTo>
                    <a:pt x="60347" y="19473"/>
                    <a:pt x="51041" y="9307"/>
                    <a:pt x="38981" y="6883"/>
                  </a:cubicBezTo>
                  <a:cubicBezTo>
                    <a:pt x="39745" y="3342"/>
                    <a:pt x="37051" y="0"/>
                    <a:pt x="334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1EFFC1"/>
                </a:solidFill>
                <a:highlight>
                  <a:srgbClr val="1EFFC1"/>
                </a:highlight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58" name="Google Shape;658;p13"/>
          <p:cNvGrpSpPr/>
          <p:nvPr/>
        </p:nvGrpSpPr>
        <p:grpSpPr>
          <a:xfrm>
            <a:off x="2015873" y="1720629"/>
            <a:ext cx="311871" cy="325908"/>
            <a:chOff x="462200" y="569000"/>
            <a:chExt cx="1901650" cy="1882775"/>
          </a:xfrm>
        </p:grpSpPr>
        <p:sp>
          <p:nvSpPr>
            <p:cNvPr id="659" name="Google Shape;659;p13"/>
            <p:cNvSpPr/>
            <p:nvPr/>
          </p:nvSpPr>
          <p:spPr>
            <a:xfrm>
              <a:off x="462200" y="890525"/>
              <a:ext cx="1573675" cy="1561250"/>
            </a:xfrm>
            <a:custGeom>
              <a:rect b="b" l="l" r="r" t="t"/>
              <a:pathLst>
                <a:path extrusionOk="0" h="62450" w="62947">
                  <a:moveTo>
                    <a:pt x="36971" y="12877"/>
                  </a:moveTo>
                  <a:cubicBezTo>
                    <a:pt x="38885" y="12877"/>
                    <a:pt x="40770" y="13628"/>
                    <a:pt x="42180" y="15037"/>
                  </a:cubicBezTo>
                  <a:cubicBezTo>
                    <a:pt x="45062" y="17897"/>
                    <a:pt x="45062" y="22568"/>
                    <a:pt x="42180" y="25427"/>
                  </a:cubicBezTo>
                  <a:cubicBezTo>
                    <a:pt x="40770" y="26837"/>
                    <a:pt x="38885" y="27587"/>
                    <a:pt x="36971" y="27587"/>
                  </a:cubicBezTo>
                  <a:cubicBezTo>
                    <a:pt x="36026" y="27587"/>
                    <a:pt x="35073" y="27404"/>
                    <a:pt x="34167" y="27027"/>
                  </a:cubicBezTo>
                  <a:cubicBezTo>
                    <a:pt x="31414" y="25886"/>
                    <a:pt x="29625" y="23203"/>
                    <a:pt x="29625" y="20226"/>
                  </a:cubicBezTo>
                  <a:cubicBezTo>
                    <a:pt x="29625" y="17261"/>
                    <a:pt x="31414" y="14579"/>
                    <a:pt x="34167" y="13437"/>
                  </a:cubicBezTo>
                  <a:cubicBezTo>
                    <a:pt x="35073" y="13060"/>
                    <a:pt x="36026" y="12877"/>
                    <a:pt x="36971" y="12877"/>
                  </a:cubicBezTo>
                  <a:close/>
                  <a:moveTo>
                    <a:pt x="50965" y="26846"/>
                  </a:moveTo>
                  <a:cubicBezTo>
                    <a:pt x="51507" y="26846"/>
                    <a:pt x="52060" y="27048"/>
                    <a:pt x="52510" y="27498"/>
                  </a:cubicBezTo>
                  <a:cubicBezTo>
                    <a:pt x="53369" y="28356"/>
                    <a:pt x="53369" y="29757"/>
                    <a:pt x="52510" y="30615"/>
                  </a:cubicBezTo>
                  <a:cubicBezTo>
                    <a:pt x="52060" y="31065"/>
                    <a:pt x="51506" y="31267"/>
                    <a:pt x="50963" y="31267"/>
                  </a:cubicBezTo>
                  <a:cubicBezTo>
                    <a:pt x="49831" y="31267"/>
                    <a:pt x="48745" y="30390"/>
                    <a:pt x="48745" y="29062"/>
                  </a:cubicBezTo>
                  <a:cubicBezTo>
                    <a:pt x="48745" y="27726"/>
                    <a:pt x="49832" y="26846"/>
                    <a:pt x="50965" y="26846"/>
                  </a:cubicBezTo>
                  <a:close/>
                  <a:moveTo>
                    <a:pt x="27672" y="1"/>
                  </a:moveTo>
                  <a:lnTo>
                    <a:pt x="18342" y="20509"/>
                  </a:lnTo>
                  <a:cubicBezTo>
                    <a:pt x="26649" y="22238"/>
                    <a:pt x="31214" y="31216"/>
                    <a:pt x="27696" y="38946"/>
                  </a:cubicBezTo>
                  <a:cubicBezTo>
                    <a:pt x="25441" y="43910"/>
                    <a:pt x="20597" y="46703"/>
                    <a:pt x="15627" y="46703"/>
                  </a:cubicBezTo>
                  <a:cubicBezTo>
                    <a:pt x="12869" y="46703"/>
                    <a:pt x="10073" y="45843"/>
                    <a:pt x="7659" y="44017"/>
                  </a:cubicBezTo>
                  <a:lnTo>
                    <a:pt x="705" y="59324"/>
                  </a:lnTo>
                  <a:cubicBezTo>
                    <a:pt x="0" y="60870"/>
                    <a:pt x="1201" y="62449"/>
                    <a:pt x="2694" y="62449"/>
                  </a:cubicBezTo>
                  <a:cubicBezTo>
                    <a:pt x="2996" y="62449"/>
                    <a:pt x="3310" y="62385"/>
                    <a:pt x="3623" y="62242"/>
                  </a:cubicBezTo>
                  <a:lnTo>
                    <a:pt x="62946" y="35287"/>
                  </a:lnTo>
                  <a:lnTo>
                    <a:pt x="62864" y="35310"/>
                  </a:lnTo>
                  <a:lnTo>
                    <a:pt x="62111" y="33239"/>
                  </a:lnTo>
                  <a:cubicBezTo>
                    <a:pt x="59393" y="25803"/>
                    <a:pt x="55099" y="19038"/>
                    <a:pt x="49510" y="13437"/>
                  </a:cubicBezTo>
                  <a:cubicBezTo>
                    <a:pt x="43909" y="7849"/>
                    <a:pt x="37144" y="3554"/>
                    <a:pt x="29708" y="836"/>
                  </a:cubicBezTo>
                  <a:lnTo>
                    <a:pt x="27637" y="83"/>
                  </a:lnTo>
                  <a:lnTo>
                    <a:pt x="276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0" name="Google Shape;660;p13"/>
            <p:cNvSpPr/>
            <p:nvPr/>
          </p:nvSpPr>
          <p:spPr>
            <a:xfrm>
              <a:off x="1198700" y="569000"/>
              <a:ext cx="1165150" cy="1158700"/>
            </a:xfrm>
            <a:custGeom>
              <a:rect b="b" l="l" r="r" t="t"/>
              <a:pathLst>
                <a:path extrusionOk="0" h="46348" w="46606">
                  <a:moveTo>
                    <a:pt x="5478" y="1"/>
                  </a:moveTo>
                  <a:cubicBezTo>
                    <a:pt x="4634" y="1"/>
                    <a:pt x="3833" y="487"/>
                    <a:pt x="3460" y="1296"/>
                  </a:cubicBezTo>
                  <a:lnTo>
                    <a:pt x="1" y="8920"/>
                  </a:lnTo>
                  <a:lnTo>
                    <a:pt x="1754" y="9555"/>
                  </a:lnTo>
                  <a:cubicBezTo>
                    <a:pt x="9802" y="12485"/>
                    <a:pt x="17108" y="17133"/>
                    <a:pt x="23168" y="23180"/>
                  </a:cubicBezTo>
                  <a:cubicBezTo>
                    <a:pt x="29215" y="29240"/>
                    <a:pt x="33863" y="36546"/>
                    <a:pt x="36793" y="44594"/>
                  </a:cubicBezTo>
                  <a:lnTo>
                    <a:pt x="37428" y="46347"/>
                  </a:lnTo>
                  <a:lnTo>
                    <a:pt x="45052" y="42888"/>
                  </a:lnTo>
                  <a:cubicBezTo>
                    <a:pt x="46099" y="42406"/>
                    <a:pt x="46605" y="41206"/>
                    <a:pt x="46217" y="40123"/>
                  </a:cubicBezTo>
                  <a:cubicBezTo>
                    <a:pt x="42864" y="30946"/>
                    <a:pt x="37557" y="22604"/>
                    <a:pt x="30663" y="15685"/>
                  </a:cubicBezTo>
                  <a:cubicBezTo>
                    <a:pt x="23744" y="8791"/>
                    <a:pt x="15402" y="3484"/>
                    <a:pt x="6225" y="131"/>
                  </a:cubicBezTo>
                  <a:cubicBezTo>
                    <a:pt x="5979" y="43"/>
                    <a:pt x="5727" y="1"/>
                    <a:pt x="54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1" name="Google Shape;661;p13"/>
            <p:cNvSpPr/>
            <p:nvPr/>
          </p:nvSpPr>
          <p:spPr>
            <a:xfrm>
              <a:off x="1307825" y="1322925"/>
              <a:ext cx="159450" cy="146850"/>
            </a:xfrm>
            <a:custGeom>
              <a:rect b="b" l="l" r="r" t="t"/>
              <a:pathLst>
                <a:path extrusionOk="0" h="5874" w="6378">
                  <a:moveTo>
                    <a:pt x="3196" y="0"/>
                  </a:moveTo>
                  <a:cubicBezTo>
                    <a:pt x="3182" y="0"/>
                    <a:pt x="3168" y="0"/>
                    <a:pt x="3154" y="1"/>
                  </a:cubicBezTo>
                  <a:cubicBezTo>
                    <a:pt x="1754" y="1"/>
                    <a:pt x="542" y="989"/>
                    <a:pt x="271" y="2365"/>
                  </a:cubicBezTo>
                  <a:cubicBezTo>
                    <a:pt x="1" y="3742"/>
                    <a:pt x="742" y="5119"/>
                    <a:pt x="2036" y="5648"/>
                  </a:cubicBezTo>
                  <a:cubicBezTo>
                    <a:pt x="2402" y="5801"/>
                    <a:pt x="2783" y="5874"/>
                    <a:pt x="3160" y="5874"/>
                  </a:cubicBezTo>
                  <a:cubicBezTo>
                    <a:pt x="4117" y="5874"/>
                    <a:pt x="5044" y="5402"/>
                    <a:pt x="5601" y="4566"/>
                  </a:cubicBezTo>
                  <a:cubicBezTo>
                    <a:pt x="6378" y="3401"/>
                    <a:pt x="6225" y="1848"/>
                    <a:pt x="5237" y="848"/>
                  </a:cubicBezTo>
                  <a:cubicBezTo>
                    <a:pt x="4694" y="316"/>
                    <a:pt x="3958" y="0"/>
                    <a:pt x="31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2" name="Google Shape;662;p13"/>
            <p:cNvSpPr/>
            <p:nvPr/>
          </p:nvSpPr>
          <p:spPr>
            <a:xfrm>
              <a:off x="701000" y="1507650"/>
              <a:ext cx="373300" cy="440175"/>
            </a:xfrm>
            <a:custGeom>
              <a:rect b="b" l="l" r="r" t="t"/>
              <a:pathLst>
                <a:path extrusionOk="0" h="17607" w="14932">
                  <a:moveTo>
                    <a:pt x="6896" y="0"/>
                  </a:moveTo>
                  <a:lnTo>
                    <a:pt x="1" y="15155"/>
                  </a:lnTo>
                  <a:cubicBezTo>
                    <a:pt x="1676" y="16760"/>
                    <a:pt x="3872" y="17606"/>
                    <a:pt x="6102" y="17606"/>
                  </a:cubicBezTo>
                  <a:cubicBezTo>
                    <a:pt x="7271" y="17606"/>
                    <a:pt x="8450" y="17374"/>
                    <a:pt x="9567" y="16896"/>
                  </a:cubicBezTo>
                  <a:cubicBezTo>
                    <a:pt x="12814" y="15508"/>
                    <a:pt x="14920" y="12319"/>
                    <a:pt x="14932" y="8790"/>
                  </a:cubicBezTo>
                  <a:cubicBezTo>
                    <a:pt x="14920" y="4224"/>
                    <a:pt x="11449" y="412"/>
                    <a:pt x="6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3" name="Google Shape;663;p13"/>
          <p:cNvGrpSpPr/>
          <p:nvPr/>
        </p:nvGrpSpPr>
        <p:grpSpPr>
          <a:xfrm>
            <a:off x="1876466" y="3208565"/>
            <a:ext cx="285424" cy="300082"/>
            <a:chOff x="4991125" y="2436850"/>
            <a:chExt cx="1890225" cy="1882575"/>
          </a:xfrm>
        </p:grpSpPr>
        <p:sp>
          <p:nvSpPr>
            <p:cNvPr id="664" name="Google Shape;664;p13"/>
            <p:cNvSpPr/>
            <p:nvPr/>
          </p:nvSpPr>
          <p:spPr>
            <a:xfrm>
              <a:off x="4991125" y="3057800"/>
              <a:ext cx="1890225" cy="1261625"/>
            </a:xfrm>
            <a:custGeom>
              <a:rect b="b" l="l" r="r" t="t"/>
              <a:pathLst>
                <a:path extrusionOk="0" h="50465" w="75609">
                  <a:moveTo>
                    <a:pt x="61195" y="10084"/>
                  </a:moveTo>
                  <a:cubicBezTo>
                    <a:pt x="63254" y="10131"/>
                    <a:pt x="64901" y="11802"/>
                    <a:pt x="64901" y="13861"/>
                  </a:cubicBezTo>
                  <a:cubicBezTo>
                    <a:pt x="64901" y="15920"/>
                    <a:pt x="63254" y="17591"/>
                    <a:pt x="61195" y="17638"/>
                  </a:cubicBezTo>
                  <a:lnTo>
                    <a:pt x="56606" y="17638"/>
                  </a:lnTo>
                  <a:lnTo>
                    <a:pt x="56606" y="10084"/>
                  </a:lnTo>
                  <a:close/>
                  <a:moveTo>
                    <a:pt x="7907" y="1"/>
                  </a:moveTo>
                  <a:lnTo>
                    <a:pt x="7907" y="15520"/>
                  </a:lnTo>
                  <a:cubicBezTo>
                    <a:pt x="7907" y="24250"/>
                    <a:pt x="12296" y="32392"/>
                    <a:pt x="19579" y="37204"/>
                  </a:cubicBezTo>
                  <a:lnTo>
                    <a:pt x="1" y="37204"/>
                  </a:lnTo>
                  <a:lnTo>
                    <a:pt x="1" y="39416"/>
                  </a:lnTo>
                  <a:cubicBezTo>
                    <a:pt x="1" y="45511"/>
                    <a:pt x="4931" y="50453"/>
                    <a:pt x="11025" y="50464"/>
                  </a:cubicBezTo>
                  <a:lnTo>
                    <a:pt x="64266" y="50464"/>
                  </a:lnTo>
                  <a:cubicBezTo>
                    <a:pt x="70360" y="50453"/>
                    <a:pt x="75290" y="45511"/>
                    <a:pt x="75302" y="39416"/>
                  </a:cubicBezTo>
                  <a:lnTo>
                    <a:pt x="75302" y="37216"/>
                  </a:lnTo>
                  <a:lnTo>
                    <a:pt x="48170" y="37216"/>
                  </a:lnTo>
                  <a:cubicBezTo>
                    <a:pt x="51759" y="34839"/>
                    <a:pt x="54700" y="31615"/>
                    <a:pt x="56736" y="27827"/>
                  </a:cubicBezTo>
                  <a:lnTo>
                    <a:pt x="61360" y="27827"/>
                  </a:lnTo>
                  <a:cubicBezTo>
                    <a:pt x="68702" y="27756"/>
                    <a:pt x="74737" y="22014"/>
                    <a:pt x="75173" y="14684"/>
                  </a:cubicBezTo>
                  <a:cubicBezTo>
                    <a:pt x="75608" y="7354"/>
                    <a:pt x="70302" y="930"/>
                    <a:pt x="6300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5" name="Google Shape;665;p13"/>
            <p:cNvSpPr/>
            <p:nvPr/>
          </p:nvSpPr>
          <p:spPr>
            <a:xfrm>
              <a:off x="5188800" y="2813650"/>
              <a:ext cx="1298100" cy="133575"/>
            </a:xfrm>
            <a:custGeom>
              <a:rect b="b" l="l" r="r" t="t"/>
              <a:pathLst>
                <a:path extrusionOk="0" h="5343" w="51924">
                  <a:moveTo>
                    <a:pt x="0" y="1"/>
                  </a:moveTo>
                  <a:lnTo>
                    <a:pt x="0" y="5343"/>
                  </a:lnTo>
                  <a:lnTo>
                    <a:pt x="51923" y="5343"/>
                  </a:lnTo>
                  <a:lnTo>
                    <a:pt x="5192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6" name="Google Shape;666;p13"/>
            <p:cNvSpPr/>
            <p:nvPr/>
          </p:nvSpPr>
          <p:spPr>
            <a:xfrm>
              <a:off x="56156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36" y="342"/>
                    <a:pt x="2013" y="942"/>
                  </a:cubicBezTo>
                  <a:cubicBezTo>
                    <a:pt x="1260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13" y="9202"/>
                  </a:cubicBezTo>
                  <a:cubicBezTo>
                    <a:pt x="2636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48" y="6001"/>
                  </a:cubicBezTo>
                  <a:cubicBezTo>
                    <a:pt x="4425" y="5413"/>
                    <a:pt x="4413" y="5343"/>
                    <a:pt x="4413" y="5072"/>
                  </a:cubicBezTo>
                  <a:cubicBezTo>
                    <a:pt x="4413" y="4801"/>
                    <a:pt x="4425" y="4731"/>
                    <a:pt x="5048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67" name="Google Shape;667;p13"/>
            <p:cNvSpPr/>
            <p:nvPr/>
          </p:nvSpPr>
          <p:spPr>
            <a:xfrm>
              <a:off x="5851800" y="2436850"/>
              <a:ext cx="176800" cy="253575"/>
            </a:xfrm>
            <a:custGeom>
              <a:rect b="b" l="l" r="r" t="t"/>
              <a:pathLst>
                <a:path extrusionOk="0" h="10143" w="7072">
                  <a:moveTo>
                    <a:pt x="2660" y="1"/>
                  </a:moveTo>
                  <a:cubicBezTo>
                    <a:pt x="2660" y="271"/>
                    <a:pt x="2648" y="342"/>
                    <a:pt x="2024" y="942"/>
                  </a:cubicBezTo>
                  <a:cubicBezTo>
                    <a:pt x="1271" y="1660"/>
                    <a:pt x="1" y="2848"/>
                    <a:pt x="1" y="5072"/>
                  </a:cubicBezTo>
                  <a:cubicBezTo>
                    <a:pt x="1" y="7296"/>
                    <a:pt x="1260" y="8484"/>
                    <a:pt x="2024" y="9202"/>
                  </a:cubicBezTo>
                  <a:cubicBezTo>
                    <a:pt x="2648" y="9790"/>
                    <a:pt x="2660" y="9872"/>
                    <a:pt x="2660" y="10143"/>
                  </a:cubicBezTo>
                  <a:lnTo>
                    <a:pt x="7072" y="10143"/>
                  </a:lnTo>
                  <a:cubicBezTo>
                    <a:pt x="7072" y="7919"/>
                    <a:pt x="5813" y="6719"/>
                    <a:pt x="5060" y="6001"/>
                  </a:cubicBezTo>
                  <a:cubicBezTo>
                    <a:pt x="4436" y="5413"/>
                    <a:pt x="4413" y="5343"/>
                    <a:pt x="4413" y="5072"/>
                  </a:cubicBezTo>
                  <a:cubicBezTo>
                    <a:pt x="4413" y="4801"/>
                    <a:pt x="4436" y="4731"/>
                    <a:pt x="5060" y="4142"/>
                  </a:cubicBezTo>
                  <a:cubicBezTo>
                    <a:pt x="5813" y="3425"/>
                    <a:pt x="7072" y="2225"/>
                    <a:pt x="707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68" name="Google Shape;668;p13"/>
          <p:cNvGrpSpPr/>
          <p:nvPr/>
        </p:nvGrpSpPr>
        <p:grpSpPr>
          <a:xfrm>
            <a:off x="269192" y="3074165"/>
            <a:ext cx="285540" cy="298949"/>
            <a:chOff x="5249675" y="238125"/>
            <a:chExt cx="1897275" cy="1882550"/>
          </a:xfrm>
        </p:grpSpPr>
        <p:sp>
          <p:nvSpPr>
            <p:cNvPr id="669" name="Google Shape;669;p13"/>
            <p:cNvSpPr/>
            <p:nvPr/>
          </p:nvSpPr>
          <p:spPr>
            <a:xfrm>
              <a:off x="5367350" y="1455300"/>
              <a:ext cx="290050" cy="110325"/>
            </a:xfrm>
            <a:custGeom>
              <a:rect b="b" l="l" r="r" t="t"/>
              <a:pathLst>
                <a:path extrusionOk="0" h="4413" w="11602">
                  <a:moveTo>
                    <a:pt x="0" y="0"/>
                  </a:moveTo>
                  <a:lnTo>
                    <a:pt x="0" y="4412"/>
                  </a:lnTo>
                  <a:lnTo>
                    <a:pt x="11601" y="4412"/>
                  </a:lnTo>
                  <a:cubicBezTo>
                    <a:pt x="9272" y="1612"/>
                    <a:pt x="5836" y="0"/>
                    <a:pt x="2212" y="0"/>
                  </a:cubicBezTo>
                  <a:close/>
                </a:path>
              </a:pathLst>
            </a:custGeom>
            <a:solidFill>
              <a:srgbClr val="48FFD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0" name="Google Shape;670;p13"/>
            <p:cNvSpPr/>
            <p:nvPr/>
          </p:nvSpPr>
          <p:spPr>
            <a:xfrm>
              <a:off x="5367350" y="1234675"/>
              <a:ext cx="1661950" cy="276525"/>
            </a:xfrm>
            <a:custGeom>
              <a:rect b="b" l="l" r="r" t="t"/>
              <a:pathLst>
                <a:path extrusionOk="0" h="11061" w="66478">
                  <a:moveTo>
                    <a:pt x="0" y="1"/>
                  </a:moveTo>
                  <a:lnTo>
                    <a:pt x="0" y="4413"/>
                  </a:lnTo>
                  <a:lnTo>
                    <a:pt x="2212" y="4413"/>
                  </a:lnTo>
                  <a:cubicBezTo>
                    <a:pt x="7519" y="4413"/>
                    <a:pt x="12519" y="6896"/>
                    <a:pt x="15590" y="11061"/>
                  </a:cubicBezTo>
                  <a:cubicBezTo>
                    <a:pt x="18670" y="6880"/>
                    <a:pt x="23556" y="4413"/>
                    <a:pt x="28753" y="4413"/>
                  </a:cubicBezTo>
                  <a:cubicBezTo>
                    <a:pt x="28777" y="4413"/>
                    <a:pt x="28802" y="4413"/>
                    <a:pt x="28827" y="4413"/>
                  </a:cubicBezTo>
                  <a:lnTo>
                    <a:pt x="66477" y="4413"/>
                  </a:lnTo>
                  <a:lnTo>
                    <a:pt x="6647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1" name="Google Shape;671;p13"/>
            <p:cNvSpPr/>
            <p:nvPr/>
          </p:nvSpPr>
          <p:spPr>
            <a:xfrm>
              <a:off x="5249675" y="1675900"/>
              <a:ext cx="1897275" cy="444775"/>
            </a:xfrm>
            <a:custGeom>
              <a:rect b="b" l="l" r="r" t="t"/>
              <a:pathLst>
                <a:path extrusionOk="0" h="17791" w="75891">
                  <a:moveTo>
                    <a:pt x="2519" y="1"/>
                  </a:moveTo>
                  <a:cubicBezTo>
                    <a:pt x="1060" y="1"/>
                    <a:pt x="1" y="1389"/>
                    <a:pt x="366" y="2801"/>
                  </a:cubicBezTo>
                  <a:cubicBezTo>
                    <a:pt x="2589" y="11319"/>
                    <a:pt x="11084" y="17791"/>
                    <a:pt x="20297" y="17791"/>
                  </a:cubicBezTo>
                  <a:lnTo>
                    <a:pt x="55595" y="17791"/>
                  </a:lnTo>
                  <a:cubicBezTo>
                    <a:pt x="64807" y="17791"/>
                    <a:pt x="73302" y="11319"/>
                    <a:pt x="75526" y="2801"/>
                  </a:cubicBezTo>
                  <a:cubicBezTo>
                    <a:pt x="75891" y="1389"/>
                    <a:pt x="74832" y="1"/>
                    <a:pt x="73373" y="1"/>
                  </a:cubicBezTo>
                  <a:lnTo>
                    <a:pt x="68984" y="1"/>
                  </a:lnTo>
                  <a:cubicBezTo>
                    <a:pt x="64407" y="1"/>
                    <a:pt x="60077" y="2577"/>
                    <a:pt x="58030" y="6672"/>
                  </a:cubicBezTo>
                  <a:lnTo>
                    <a:pt x="57571" y="7601"/>
                  </a:lnTo>
                  <a:cubicBezTo>
                    <a:pt x="57165" y="8413"/>
                    <a:pt x="56380" y="8819"/>
                    <a:pt x="55595" y="8819"/>
                  </a:cubicBezTo>
                  <a:cubicBezTo>
                    <a:pt x="54809" y="8819"/>
                    <a:pt x="54024" y="8413"/>
                    <a:pt x="53618" y="7601"/>
                  </a:cubicBezTo>
                  <a:lnTo>
                    <a:pt x="53159" y="6672"/>
                  </a:lnTo>
                  <a:cubicBezTo>
                    <a:pt x="51112" y="2577"/>
                    <a:pt x="46935" y="1"/>
                    <a:pt x="4235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2" name="Google Shape;672;p13"/>
            <p:cNvSpPr/>
            <p:nvPr/>
          </p:nvSpPr>
          <p:spPr>
            <a:xfrm>
              <a:off x="5856800" y="1455300"/>
              <a:ext cx="1172500" cy="276525"/>
            </a:xfrm>
            <a:custGeom>
              <a:rect b="b" l="l" r="r" t="t"/>
              <a:pathLst>
                <a:path extrusionOk="0" h="11061" w="46900">
                  <a:moveTo>
                    <a:pt x="9249" y="0"/>
                  </a:moveTo>
                  <a:cubicBezTo>
                    <a:pt x="5660" y="0"/>
                    <a:pt x="2271" y="1624"/>
                    <a:pt x="1" y="4412"/>
                  </a:cubicBezTo>
                  <a:lnTo>
                    <a:pt x="18073" y="4412"/>
                  </a:lnTo>
                  <a:cubicBezTo>
                    <a:pt x="18098" y="4412"/>
                    <a:pt x="18122" y="4412"/>
                    <a:pt x="18147" y="4412"/>
                  </a:cubicBezTo>
                  <a:cubicBezTo>
                    <a:pt x="23343" y="4412"/>
                    <a:pt x="28230" y="6879"/>
                    <a:pt x="31310" y="11060"/>
                  </a:cubicBezTo>
                  <a:cubicBezTo>
                    <a:pt x="36581" y="3918"/>
                    <a:pt x="44252" y="4530"/>
                    <a:pt x="44699" y="4412"/>
                  </a:cubicBezTo>
                  <a:lnTo>
                    <a:pt x="46899" y="4412"/>
                  </a:lnTo>
                  <a:lnTo>
                    <a:pt x="468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3" name="Google Shape;673;p13"/>
            <p:cNvSpPr/>
            <p:nvPr/>
          </p:nvSpPr>
          <p:spPr>
            <a:xfrm>
              <a:off x="5253500" y="238125"/>
              <a:ext cx="1889625" cy="886275"/>
            </a:xfrm>
            <a:custGeom>
              <a:rect b="b" l="l" r="r" t="t"/>
              <a:pathLst>
                <a:path extrusionOk="0" h="35451" w="75585">
                  <a:moveTo>
                    <a:pt x="24550" y="13381"/>
                  </a:moveTo>
                  <a:cubicBezTo>
                    <a:pt x="25115" y="13381"/>
                    <a:pt x="25680" y="13595"/>
                    <a:pt x="26109" y="14025"/>
                  </a:cubicBezTo>
                  <a:cubicBezTo>
                    <a:pt x="26968" y="14896"/>
                    <a:pt x="26968" y="16284"/>
                    <a:pt x="26109" y="17155"/>
                  </a:cubicBezTo>
                  <a:lnTo>
                    <a:pt x="21697" y="21567"/>
                  </a:lnTo>
                  <a:cubicBezTo>
                    <a:pt x="21268" y="21996"/>
                    <a:pt x="20703" y="22211"/>
                    <a:pt x="20138" y="22211"/>
                  </a:cubicBezTo>
                  <a:cubicBezTo>
                    <a:pt x="19573" y="22211"/>
                    <a:pt x="19009" y="21996"/>
                    <a:pt x="18579" y="21567"/>
                  </a:cubicBezTo>
                  <a:cubicBezTo>
                    <a:pt x="17720" y="20696"/>
                    <a:pt x="17720" y="19308"/>
                    <a:pt x="18579" y="18437"/>
                  </a:cubicBezTo>
                  <a:lnTo>
                    <a:pt x="22991" y="14025"/>
                  </a:lnTo>
                  <a:cubicBezTo>
                    <a:pt x="23421" y="13595"/>
                    <a:pt x="23986" y="13381"/>
                    <a:pt x="24550" y="13381"/>
                  </a:cubicBezTo>
                  <a:close/>
                  <a:moveTo>
                    <a:pt x="51023" y="13381"/>
                  </a:moveTo>
                  <a:cubicBezTo>
                    <a:pt x="51588" y="13381"/>
                    <a:pt x="52153" y="13595"/>
                    <a:pt x="52582" y="14025"/>
                  </a:cubicBezTo>
                  <a:lnTo>
                    <a:pt x="56995" y="18437"/>
                  </a:lnTo>
                  <a:cubicBezTo>
                    <a:pt x="57854" y="19308"/>
                    <a:pt x="57854" y="20696"/>
                    <a:pt x="56995" y="21567"/>
                  </a:cubicBezTo>
                  <a:cubicBezTo>
                    <a:pt x="56565" y="21996"/>
                    <a:pt x="56000" y="22211"/>
                    <a:pt x="55436" y="22211"/>
                  </a:cubicBezTo>
                  <a:cubicBezTo>
                    <a:pt x="54871" y="22211"/>
                    <a:pt x="54306" y="21996"/>
                    <a:pt x="53877" y="21567"/>
                  </a:cubicBezTo>
                  <a:lnTo>
                    <a:pt x="49464" y="17155"/>
                  </a:lnTo>
                  <a:cubicBezTo>
                    <a:pt x="48606" y="16284"/>
                    <a:pt x="48606" y="14896"/>
                    <a:pt x="49464" y="14025"/>
                  </a:cubicBezTo>
                  <a:cubicBezTo>
                    <a:pt x="49894" y="13595"/>
                    <a:pt x="50459" y="13381"/>
                    <a:pt x="51023" y="13381"/>
                  </a:cubicBezTo>
                  <a:close/>
                  <a:moveTo>
                    <a:pt x="37793" y="17802"/>
                  </a:moveTo>
                  <a:cubicBezTo>
                    <a:pt x="39016" y="17802"/>
                    <a:pt x="40005" y="18778"/>
                    <a:pt x="40005" y="20002"/>
                  </a:cubicBezTo>
                  <a:lnTo>
                    <a:pt x="40005" y="24414"/>
                  </a:lnTo>
                  <a:cubicBezTo>
                    <a:pt x="40005" y="25638"/>
                    <a:pt x="39016" y="26614"/>
                    <a:pt x="37793" y="26614"/>
                  </a:cubicBezTo>
                  <a:cubicBezTo>
                    <a:pt x="36569" y="26614"/>
                    <a:pt x="35593" y="25638"/>
                    <a:pt x="35593" y="24414"/>
                  </a:cubicBezTo>
                  <a:lnTo>
                    <a:pt x="35593" y="20002"/>
                  </a:lnTo>
                  <a:cubicBezTo>
                    <a:pt x="35593" y="18778"/>
                    <a:pt x="36569" y="17802"/>
                    <a:pt x="37793" y="17802"/>
                  </a:cubicBezTo>
                  <a:close/>
                  <a:moveTo>
                    <a:pt x="37793" y="0"/>
                  </a:moveTo>
                  <a:cubicBezTo>
                    <a:pt x="18685" y="0"/>
                    <a:pt x="2460" y="14519"/>
                    <a:pt x="154" y="33003"/>
                  </a:cubicBezTo>
                  <a:cubicBezTo>
                    <a:pt x="1" y="34309"/>
                    <a:pt x="1083" y="35451"/>
                    <a:pt x="2378" y="35451"/>
                  </a:cubicBezTo>
                  <a:lnTo>
                    <a:pt x="73208" y="35451"/>
                  </a:lnTo>
                  <a:cubicBezTo>
                    <a:pt x="74514" y="35451"/>
                    <a:pt x="75585" y="34309"/>
                    <a:pt x="75432" y="33003"/>
                  </a:cubicBezTo>
                  <a:cubicBezTo>
                    <a:pt x="73137" y="14519"/>
                    <a:pt x="56900" y="0"/>
                    <a:pt x="377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74" name="Google Shape;674;p13"/>
          <p:cNvGrpSpPr/>
          <p:nvPr/>
        </p:nvGrpSpPr>
        <p:grpSpPr>
          <a:xfrm>
            <a:off x="279375" y="1791212"/>
            <a:ext cx="274291" cy="281031"/>
            <a:chOff x="2652075" y="3639925"/>
            <a:chExt cx="1882575" cy="1827250"/>
          </a:xfrm>
        </p:grpSpPr>
        <p:sp>
          <p:nvSpPr>
            <p:cNvPr id="675" name="Google Shape;675;p13"/>
            <p:cNvSpPr/>
            <p:nvPr/>
          </p:nvSpPr>
          <p:spPr>
            <a:xfrm>
              <a:off x="2716200" y="3639925"/>
              <a:ext cx="628925" cy="694500"/>
            </a:xfrm>
            <a:custGeom>
              <a:rect b="b" l="l" r="r" t="t"/>
              <a:pathLst>
                <a:path extrusionOk="0" h="27780" w="25157">
                  <a:moveTo>
                    <a:pt x="5354" y="0"/>
                  </a:moveTo>
                  <a:lnTo>
                    <a:pt x="4519" y="1412"/>
                  </a:lnTo>
                  <a:cubicBezTo>
                    <a:pt x="4342" y="1718"/>
                    <a:pt x="118" y="8919"/>
                    <a:pt x="36" y="16696"/>
                  </a:cubicBezTo>
                  <a:cubicBezTo>
                    <a:pt x="1" y="19367"/>
                    <a:pt x="460" y="21826"/>
                    <a:pt x="1413" y="24003"/>
                  </a:cubicBezTo>
                  <a:cubicBezTo>
                    <a:pt x="2001" y="25356"/>
                    <a:pt x="2766" y="26626"/>
                    <a:pt x="3707" y="27779"/>
                  </a:cubicBezTo>
                  <a:lnTo>
                    <a:pt x="14932" y="27779"/>
                  </a:lnTo>
                  <a:lnTo>
                    <a:pt x="9049" y="14225"/>
                  </a:lnTo>
                  <a:lnTo>
                    <a:pt x="13202" y="12425"/>
                  </a:lnTo>
                  <a:lnTo>
                    <a:pt x="19861" y="27779"/>
                  </a:lnTo>
                  <a:lnTo>
                    <a:pt x="22450" y="27779"/>
                  </a:lnTo>
                  <a:cubicBezTo>
                    <a:pt x="22415" y="27368"/>
                    <a:pt x="22403" y="26956"/>
                    <a:pt x="22426" y="26556"/>
                  </a:cubicBezTo>
                  <a:cubicBezTo>
                    <a:pt x="22497" y="24532"/>
                    <a:pt x="23226" y="22591"/>
                    <a:pt x="24497" y="21026"/>
                  </a:cubicBezTo>
                  <a:lnTo>
                    <a:pt x="24591" y="20920"/>
                  </a:lnTo>
                  <a:cubicBezTo>
                    <a:pt x="24768" y="20708"/>
                    <a:pt x="24956" y="20496"/>
                    <a:pt x="25156" y="20308"/>
                  </a:cubicBezTo>
                  <a:cubicBezTo>
                    <a:pt x="21415" y="17473"/>
                    <a:pt x="20050" y="12484"/>
                    <a:pt x="21826" y="8142"/>
                  </a:cubicBezTo>
                  <a:cubicBezTo>
                    <a:pt x="20156" y="6518"/>
                    <a:pt x="18285" y="5130"/>
                    <a:pt x="16249" y="4024"/>
                  </a:cubicBezTo>
                  <a:cubicBezTo>
                    <a:pt x="13320" y="2389"/>
                    <a:pt x="10202" y="1165"/>
                    <a:pt x="6954" y="365"/>
                  </a:cubicBezTo>
                  <a:lnTo>
                    <a:pt x="53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6" name="Google Shape;676;p13"/>
            <p:cNvSpPr/>
            <p:nvPr/>
          </p:nvSpPr>
          <p:spPr>
            <a:xfrm>
              <a:off x="3326275" y="3795950"/>
              <a:ext cx="282400" cy="286975"/>
            </a:xfrm>
            <a:custGeom>
              <a:rect b="b" l="l" r="r" t="t"/>
              <a:pathLst>
                <a:path extrusionOk="0" h="11479" w="11296">
                  <a:moveTo>
                    <a:pt x="6994" y="1"/>
                  </a:moveTo>
                  <a:cubicBezTo>
                    <a:pt x="5031" y="1"/>
                    <a:pt x="3085" y="984"/>
                    <a:pt x="1977" y="2866"/>
                  </a:cubicBezTo>
                  <a:cubicBezTo>
                    <a:pt x="0" y="6243"/>
                    <a:pt x="1847" y="10573"/>
                    <a:pt x="5659" y="11479"/>
                  </a:cubicBezTo>
                  <a:cubicBezTo>
                    <a:pt x="5836" y="11443"/>
                    <a:pt x="6024" y="11420"/>
                    <a:pt x="6201" y="11396"/>
                  </a:cubicBezTo>
                  <a:cubicBezTo>
                    <a:pt x="7213" y="9267"/>
                    <a:pt x="8966" y="7608"/>
                    <a:pt x="11142" y="6713"/>
                  </a:cubicBezTo>
                  <a:cubicBezTo>
                    <a:pt x="10813" y="5113"/>
                    <a:pt x="10872" y="3466"/>
                    <a:pt x="11295" y="1901"/>
                  </a:cubicBezTo>
                  <a:cubicBezTo>
                    <a:pt x="10124" y="620"/>
                    <a:pt x="8553" y="1"/>
                    <a:pt x="69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7" name="Google Shape;677;p13"/>
            <p:cNvSpPr/>
            <p:nvPr/>
          </p:nvSpPr>
          <p:spPr>
            <a:xfrm>
              <a:off x="3696600" y="3760800"/>
              <a:ext cx="318000" cy="258600"/>
            </a:xfrm>
            <a:custGeom>
              <a:rect b="b" l="l" r="r" t="t"/>
              <a:pathLst>
                <a:path extrusionOk="0" h="10344" w="12720">
                  <a:moveTo>
                    <a:pt x="6708" y="0"/>
                  </a:moveTo>
                  <a:cubicBezTo>
                    <a:pt x="6378" y="0"/>
                    <a:pt x="6044" y="27"/>
                    <a:pt x="5707" y="83"/>
                  </a:cubicBezTo>
                  <a:cubicBezTo>
                    <a:pt x="2236" y="660"/>
                    <a:pt x="0" y="4048"/>
                    <a:pt x="824" y="7461"/>
                  </a:cubicBezTo>
                  <a:cubicBezTo>
                    <a:pt x="1400" y="7519"/>
                    <a:pt x="1965" y="7637"/>
                    <a:pt x="2518" y="7802"/>
                  </a:cubicBezTo>
                  <a:cubicBezTo>
                    <a:pt x="4095" y="8272"/>
                    <a:pt x="5518" y="9155"/>
                    <a:pt x="6648" y="10343"/>
                  </a:cubicBezTo>
                  <a:cubicBezTo>
                    <a:pt x="7083" y="10226"/>
                    <a:pt x="7530" y="10131"/>
                    <a:pt x="7989" y="10073"/>
                  </a:cubicBezTo>
                  <a:cubicBezTo>
                    <a:pt x="8954" y="8025"/>
                    <a:pt x="10637" y="6390"/>
                    <a:pt x="12719" y="5484"/>
                  </a:cubicBezTo>
                  <a:cubicBezTo>
                    <a:pt x="12422" y="2330"/>
                    <a:pt x="9766" y="0"/>
                    <a:pt x="670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8" name="Google Shape;678;p13"/>
            <p:cNvSpPr/>
            <p:nvPr/>
          </p:nvSpPr>
          <p:spPr>
            <a:xfrm>
              <a:off x="3980450" y="3991375"/>
              <a:ext cx="455350" cy="343050"/>
            </a:xfrm>
            <a:custGeom>
              <a:rect b="b" l="l" r="r" t="t"/>
              <a:pathLst>
                <a:path extrusionOk="0" h="13722" w="18214">
                  <a:moveTo>
                    <a:pt x="5126" y="0"/>
                  </a:moveTo>
                  <a:cubicBezTo>
                    <a:pt x="3205" y="0"/>
                    <a:pt x="1451" y="1130"/>
                    <a:pt x="671" y="2897"/>
                  </a:cubicBezTo>
                  <a:cubicBezTo>
                    <a:pt x="565" y="3132"/>
                    <a:pt x="483" y="3379"/>
                    <a:pt x="424" y="3626"/>
                  </a:cubicBezTo>
                  <a:lnTo>
                    <a:pt x="0" y="5274"/>
                  </a:lnTo>
                  <a:cubicBezTo>
                    <a:pt x="294" y="5450"/>
                    <a:pt x="589" y="5626"/>
                    <a:pt x="859" y="5838"/>
                  </a:cubicBezTo>
                  <a:cubicBezTo>
                    <a:pt x="3377" y="7662"/>
                    <a:pt x="4824" y="10615"/>
                    <a:pt x="4718" y="13721"/>
                  </a:cubicBezTo>
                  <a:lnTo>
                    <a:pt x="15719" y="13721"/>
                  </a:lnTo>
                  <a:cubicBezTo>
                    <a:pt x="18214" y="10627"/>
                    <a:pt x="16120" y="6015"/>
                    <a:pt x="12154" y="5862"/>
                  </a:cubicBezTo>
                  <a:lnTo>
                    <a:pt x="12037" y="5862"/>
                  </a:lnTo>
                  <a:lnTo>
                    <a:pt x="10166" y="5827"/>
                  </a:lnTo>
                  <a:lnTo>
                    <a:pt x="9848" y="3991"/>
                  </a:lnTo>
                  <a:cubicBezTo>
                    <a:pt x="9448" y="1814"/>
                    <a:pt x="7636" y="179"/>
                    <a:pt x="5424" y="14"/>
                  </a:cubicBezTo>
                  <a:lnTo>
                    <a:pt x="5271" y="2"/>
                  </a:lnTo>
                  <a:cubicBezTo>
                    <a:pt x="5223" y="1"/>
                    <a:pt x="5174" y="0"/>
                    <a:pt x="51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79" name="Google Shape;679;p13"/>
            <p:cNvSpPr/>
            <p:nvPr/>
          </p:nvSpPr>
          <p:spPr>
            <a:xfrm>
              <a:off x="3385675" y="4059600"/>
              <a:ext cx="602150" cy="274825"/>
            </a:xfrm>
            <a:custGeom>
              <a:rect b="b" l="l" r="r" t="t"/>
              <a:pathLst>
                <a:path extrusionOk="0" h="10993" w="24086">
                  <a:moveTo>
                    <a:pt x="12364" y="0"/>
                  </a:moveTo>
                  <a:cubicBezTo>
                    <a:pt x="10228" y="0"/>
                    <a:pt x="8173" y="1443"/>
                    <a:pt x="7625" y="3615"/>
                  </a:cubicBezTo>
                  <a:lnTo>
                    <a:pt x="7190" y="5298"/>
                  </a:lnTo>
                  <a:lnTo>
                    <a:pt x="7154" y="5451"/>
                  </a:lnTo>
                  <a:lnTo>
                    <a:pt x="6660" y="5415"/>
                  </a:lnTo>
                  <a:lnTo>
                    <a:pt x="5178" y="5309"/>
                  </a:lnTo>
                  <a:cubicBezTo>
                    <a:pt x="5105" y="5306"/>
                    <a:pt x="5032" y="5304"/>
                    <a:pt x="4960" y="5304"/>
                  </a:cubicBezTo>
                  <a:cubicBezTo>
                    <a:pt x="3521" y="5304"/>
                    <a:pt x="2155" y="5966"/>
                    <a:pt x="1248" y="7086"/>
                  </a:cubicBezTo>
                  <a:lnTo>
                    <a:pt x="1201" y="7145"/>
                  </a:lnTo>
                  <a:cubicBezTo>
                    <a:pt x="354" y="8227"/>
                    <a:pt x="1" y="9628"/>
                    <a:pt x="248" y="10992"/>
                  </a:cubicBezTo>
                  <a:lnTo>
                    <a:pt x="23980" y="10992"/>
                  </a:lnTo>
                  <a:cubicBezTo>
                    <a:pt x="23980" y="10945"/>
                    <a:pt x="23980" y="10910"/>
                    <a:pt x="23980" y="10863"/>
                  </a:cubicBezTo>
                  <a:cubicBezTo>
                    <a:pt x="24085" y="8204"/>
                    <a:pt x="22003" y="5957"/>
                    <a:pt x="19344" y="5851"/>
                  </a:cubicBezTo>
                  <a:lnTo>
                    <a:pt x="19226" y="5851"/>
                  </a:lnTo>
                  <a:lnTo>
                    <a:pt x="17367" y="5815"/>
                  </a:lnTo>
                  <a:lnTo>
                    <a:pt x="17261" y="5251"/>
                  </a:lnTo>
                  <a:cubicBezTo>
                    <a:pt x="17085" y="4203"/>
                    <a:pt x="16955" y="3227"/>
                    <a:pt x="16379" y="2309"/>
                  </a:cubicBezTo>
                  <a:cubicBezTo>
                    <a:pt x="15861" y="1462"/>
                    <a:pt x="15108" y="791"/>
                    <a:pt x="14202" y="380"/>
                  </a:cubicBezTo>
                  <a:cubicBezTo>
                    <a:pt x="13606" y="121"/>
                    <a:pt x="12981" y="0"/>
                    <a:pt x="123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0" name="Google Shape;680;p13"/>
            <p:cNvSpPr/>
            <p:nvPr/>
          </p:nvSpPr>
          <p:spPr>
            <a:xfrm>
              <a:off x="2705900" y="4710325"/>
              <a:ext cx="1774625" cy="756850"/>
            </a:xfrm>
            <a:custGeom>
              <a:rect b="b" l="l" r="r" t="t"/>
              <a:pathLst>
                <a:path extrusionOk="0" h="30274" w="70985">
                  <a:moveTo>
                    <a:pt x="1" y="0"/>
                  </a:moveTo>
                  <a:cubicBezTo>
                    <a:pt x="907" y="2530"/>
                    <a:pt x="2083" y="4954"/>
                    <a:pt x="3507" y="7224"/>
                  </a:cubicBezTo>
                  <a:cubicBezTo>
                    <a:pt x="6896" y="12637"/>
                    <a:pt x="11602" y="17108"/>
                    <a:pt x="17191" y="20214"/>
                  </a:cubicBezTo>
                  <a:lnTo>
                    <a:pt x="17191" y="30274"/>
                  </a:lnTo>
                  <a:lnTo>
                    <a:pt x="53794" y="30274"/>
                  </a:lnTo>
                  <a:lnTo>
                    <a:pt x="53794" y="20214"/>
                  </a:lnTo>
                  <a:cubicBezTo>
                    <a:pt x="59383" y="17108"/>
                    <a:pt x="64089" y="12637"/>
                    <a:pt x="67478" y="7224"/>
                  </a:cubicBezTo>
                  <a:cubicBezTo>
                    <a:pt x="68902" y="4954"/>
                    <a:pt x="70078" y="2530"/>
                    <a:pt x="7098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1" name="Google Shape;681;p13"/>
            <p:cNvSpPr/>
            <p:nvPr/>
          </p:nvSpPr>
          <p:spPr>
            <a:xfrm>
              <a:off x="2652075" y="4447650"/>
              <a:ext cx="1882575" cy="149450"/>
            </a:xfrm>
            <a:custGeom>
              <a:rect b="b" l="l" r="r" t="t"/>
              <a:pathLst>
                <a:path extrusionOk="0" h="5978" w="75303">
                  <a:moveTo>
                    <a:pt x="1" y="0"/>
                  </a:moveTo>
                  <a:cubicBezTo>
                    <a:pt x="118" y="2012"/>
                    <a:pt x="401" y="4012"/>
                    <a:pt x="836" y="5977"/>
                  </a:cubicBezTo>
                  <a:lnTo>
                    <a:pt x="74455" y="5977"/>
                  </a:lnTo>
                  <a:cubicBezTo>
                    <a:pt x="74902" y="4012"/>
                    <a:pt x="75185" y="2012"/>
                    <a:pt x="7530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86" name="Google Shape;686;p20"/>
          <p:cNvGraphicFramePr/>
          <p:nvPr/>
        </p:nvGraphicFramePr>
        <p:xfrm>
          <a:off x="346313" y="135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{2385F059-2133-4D27-99F3-EC5C25EB428F}</a:tableStyleId>
              </a:tblPr>
              <a:tblGrid>
                <a:gridCol w="1853200"/>
                <a:gridCol w="2032325"/>
              </a:tblGrid>
              <a:tr h="2782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Feature Name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56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Description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56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Connect metamask wallet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connecting wallet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View profile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viewing profile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View NFTs details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viewing NFTs details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Create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creating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Sell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selling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Buy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buying profile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Withdraw money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withdrawing money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2550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Search NFTs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searching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687" name="Google Shape;687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88" name="Google Shape;688;p20"/>
          <p:cNvSpPr txBox="1"/>
          <p:nvPr>
            <p:ph idx="6" type="ctrTitle"/>
          </p:nvPr>
        </p:nvSpPr>
        <p:spPr>
          <a:xfrm>
            <a:off x="2706150" y="421100"/>
            <a:ext cx="3731700" cy="60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Software Testing  - Features</a:t>
            </a:r>
            <a:endParaRPr sz="2100"/>
          </a:p>
        </p:txBody>
      </p:sp>
      <p:cxnSp>
        <p:nvCxnSpPr>
          <p:cNvPr id="689" name="Google Shape;689;p20"/>
          <p:cNvCxnSpPr/>
          <p:nvPr/>
        </p:nvCxnSpPr>
        <p:spPr>
          <a:xfrm flipH="1" rot="10800000">
            <a:off x="188750" y="1015400"/>
            <a:ext cx="87702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graphicFrame>
        <p:nvGraphicFramePr>
          <p:cNvPr id="690" name="Google Shape;690;p20"/>
          <p:cNvGraphicFramePr/>
          <p:nvPr/>
        </p:nvGraphicFramePr>
        <p:xfrm>
          <a:off x="4723338" y="1350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{2385F059-2133-4D27-99F3-EC5C25EB428F}</a:tableStyleId>
              </a:tblPr>
              <a:tblGrid>
                <a:gridCol w="1607200"/>
                <a:gridCol w="829525"/>
                <a:gridCol w="623750"/>
                <a:gridCol w="941525"/>
              </a:tblGrid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Feature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Test cases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Failed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6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b="1" lang="es" sz="12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Passed</a:t>
                      </a:r>
                      <a:endParaRPr b="1" sz="12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1EFFC1">
                        <a:alpha val="5216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Connect Metamask wallet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1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3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View profile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0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View NFT details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2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0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2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Create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5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3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2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Sell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3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1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2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Buy NFT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3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0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3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Withdraw money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0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Search Engine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0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000"/>
                        <a:buFont typeface="Arial"/>
                        <a:buNone/>
                      </a:pPr>
                      <a:r>
                        <a:rPr lang="es" sz="1000" u="none" cap="none" strike="noStrike">
                          <a:solidFill>
                            <a:schemeClr val="lt1"/>
                          </a:solidFill>
                          <a:latin typeface="Bree Serif"/>
                          <a:ea typeface="Bree Serif"/>
                          <a:cs typeface="Bree Serif"/>
                          <a:sym typeface="Bree Serif"/>
                        </a:rPr>
                        <a:t>4</a:t>
                      </a:r>
                      <a:endParaRPr sz="1000" u="none" cap="none" strike="noStrike">
                        <a:solidFill>
                          <a:schemeClr val="lt1"/>
                        </a:solidFill>
                        <a:latin typeface="Bree Serif"/>
                        <a:ea typeface="Bree Serif"/>
                        <a:cs typeface="Bree Serif"/>
                        <a:sym typeface="Bree Serif"/>
                      </a:endParaRPr>
                    </a:p>
                  </a:txBody>
                  <a:tcPr marT="91425" marB="91425" marR="28575" marL="28575" anchor="ctr">
                    <a:lnL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lt1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2F2F2">
                        <a:alpha val="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052643"/>
            </a:gs>
            <a:gs pos="100000">
              <a:srgbClr val="04152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2ae106d0d19_0_2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696" name="Google Shape;696;g2ae106d0d19_0_2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750" y="1757150"/>
            <a:ext cx="4156325" cy="228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97" name="Google Shape;697;g2ae106d0d19_0_2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07860" y="2687600"/>
            <a:ext cx="4584062" cy="2289574"/>
          </a:xfrm>
          <a:prstGeom prst="rect">
            <a:avLst/>
          </a:prstGeom>
          <a:noFill/>
          <a:ln>
            <a:noFill/>
          </a:ln>
        </p:spPr>
      </p:pic>
      <p:sp>
        <p:nvSpPr>
          <p:cNvPr id="698" name="Google Shape;698;g2ae106d0d19_0_231"/>
          <p:cNvSpPr txBox="1"/>
          <p:nvPr>
            <p:ph idx="4" type="ctrTitle"/>
          </p:nvPr>
        </p:nvSpPr>
        <p:spPr>
          <a:xfrm>
            <a:off x="3166150" y="271100"/>
            <a:ext cx="2305200" cy="756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</a:pPr>
            <a:r>
              <a:rPr lang="es" sz="2100"/>
              <a:t>Software Testing </a:t>
            </a:r>
            <a:br>
              <a:rPr lang="es" sz="2100"/>
            </a:br>
            <a:r>
              <a:rPr lang="es" sz="2100"/>
              <a:t>Automation Test</a:t>
            </a:r>
            <a:endParaRPr sz="2100"/>
          </a:p>
        </p:txBody>
      </p:sp>
      <p:cxnSp>
        <p:nvCxnSpPr>
          <p:cNvPr id="699" name="Google Shape;699;g2ae106d0d19_0_231"/>
          <p:cNvCxnSpPr/>
          <p:nvPr/>
        </p:nvCxnSpPr>
        <p:spPr>
          <a:xfrm flipH="1" rot="10800000">
            <a:off x="188750" y="1015400"/>
            <a:ext cx="8770200" cy="1230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